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sldIdLst>
    <p:sldId id="256" r:id="rId2"/>
    <p:sldId id="264" r:id="rId3"/>
    <p:sldId id="259" r:id="rId4"/>
    <p:sldId id="295" r:id="rId5"/>
    <p:sldId id="261" r:id="rId6"/>
    <p:sldId id="297" r:id="rId7"/>
    <p:sldId id="298" r:id="rId8"/>
    <p:sldId id="300" r:id="rId9"/>
    <p:sldId id="301" r:id="rId10"/>
    <p:sldId id="302" r:id="rId11"/>
    <p:sldId id="303" r:id="rId12"/>
    <p:sldId id="304" r:id="rId13"/>
    <p:sldId id="306" r:id="rId14"/>
    <p:sldId id="307" r:id="rId15"/>
    <p:sldId id="27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289" r:id="rId29"/>
    <p:sldId id="322" r:id="rId30"/>
    <p:sldId id="308" r:id="rId31"/>
    <p:sldId id="323" r:id="rId32"/>
    <p:sldId id="324" r:id="rId33"/>
    <p:sldId id="325" r:id="rId34"/>
    <p:sldId id="326" r:id="rId35"/>
    <p:sldId id="329" r:id="rId36"/>
    <p:sldId id="330" r:id="rId37"/>
    <p:sldId id="332" r:id="rId38"/>
    <p:sldId id="331" r:id="rId39"/>
    <p:sldId id="333" r:id="rId40"/>
    <p:sldId id="336" r:id="rId41"/>
    <p:sldId id="337" r:id="rId42"/>
    <p:sldId id="338" r:id="rId43"/>
    <p:sldId id="334" r:id="rId44"/>
    <p:sldId id="339" r:id="rId45"/>
    <p:sldId id="263" r:id="rId46"/>
    <p:sldId id="293" r:id="rId47"/>
    <p:sldId id="294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7FF"/>
    <a:srgbClr val="34A1F7"/>
    <a:srgbClr val="46DED9"/>
    <a:srgbClr val="34BEE8"/>
    <a:srgbClr val="08C6CE"/>
    <a:srgbClr val="3D8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4"/>
    <p:restoredTop sz="86870"/>
  </p:normalViewPr>
  <p:slideViewPr>
    <p:cSldViewPr snapToGrid="0" snapToObjects="1">
      <p:cViewPr varScale="1">
        <p:scale>
          <a:sx n="113" d="100"/>
          <a:sy n="113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BFFAF0-396A-254C-8404-4E08FDBD4C56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3FFFF7A-BD73-1645-8B2E-ECD0EAFF61D0}">
      <dgm:prSet phldrT="[文本]" custT="1"/>
      <dgm:spPr/>
      <dgm:t>
        <a:bodyPr/>
        <a:lstStyle/>
        <a:p>
          <a:r>
            <a:rPr lang="zh-CN" altLang="en-US" sz="1600" dirty="0"/>
            <a:t>内部存储状态</a:t>
          </a:r>
        </a:p>
      </dgm:t>
    </dgm:pt>
    <dgm:pt modelId="{933AD490-5F1F-3C4F-B5BC-F6A31187B373}" type="parTrans" cxnId="{0D0A0393-FEBC-8E4C-8231-38994C2E3D6A}">
      <dgm:prSet/>
      <dgm:spPr/>
      <dgm:t>
        <a:bodyPr/>
        <a:lstStyle/>
        <a:p>
          <a:endParaRPr lang="zh-CN" altLang="en-US" sz="1600"/>
        </a:p>
      </dgm:t>
    </dgm:pt>
    <dgm:pt modelId="{AFAFB23C-0E78-3848-B65C-70A028251227}" type="sibTrans" cxnId="{0D0A0393-FEBC-8E4C-8231-38994C2E3D6A}">
      <dgm:prSet/>
      <dgm:spPr/>
      <dgm:t>
        <a:bodyPr/>
        <a:lstStyle/>
        <a:p>
          <a:endParaRPr lang="zh-CN" altLang="en-US" sz="1600"/>
        </a:p>
      </dgm:t>
    </dgm:pt>
    <dgm:pt modelId="{03A9D1D0-3A6D-EA46-90AE-7CE18B4935DA}">
      <dgm:prSet phldrT="[文本]" custT="1"/>
      <dgm:spPr/>
      <dgm:t>
        <a:bodyPr/>
        <a:lstStyle/>
        <a:p>
          <a:r>
            <a:rPr lang="zh-CN" altLang="en-US" sz="1600" dirty="0"/>
            <a:t>暴露单个接口</a:t>
          </a:r>
        </a:p>
      </dgm:t>
    </dgm:pt>
    <dgm:pt modelId="{9B6612AE-652E-D543-86AA-AE32D7F1169E}" type="parTrans" cxnId="{43320349-CD60-7D4E-8BB0-7738E7E849E2}">
      <dgm:prSet custT="1"/>
      <dgm:spPr/>
      <dgm:t>
        <a:bodyPr/>
        <a:lstStyle/>
        <a:p>
          <a:endParaRPr lang="zh-CN" altLang="en-US" sz="400"/>
        </a:p>
      </dgm:t>
    </dgm:pt>
    <dgm:pt modelId="{C4543F9C-E46C-CB48-B6A3-F0F618FEA805}" type="sibTrans" cxnId="{43320349-CD60-7D4E-8BB0-7738E7E849E2}">
      <dgm:prSet/>
      <dgm:spPr/>
      <dgm:t>
        <a:bodyPr/>
        <a:lstStyle/>
        <a:p>
          <a:endParaRPr lang="zh-CN" altLang="en-US" sz="1600"/>
        </a:p>
      </dgm:t>
    </dgm:pt>
    <dgm:pt modelId="{9BFC973F-BD93-AB42-ABFD-4A045B02E222}">
      <dgm:prSet phldrT="[文本]" custT="1"/>
      <dgm:spPr/>
      <dgm:t>
        <a:bodyPr/>
        <a:lstStyle/>
        <a:p>
          <a:r>
            <a:rPr lang="zh-CN" altLang="en-US" sz="1600" dirty="0"/>
            <a:t>手动实现 </a:t>
          </a:r>
          <a:r>
            <a:rPr lang="en-US" altLang="zh-CN" sz="1600" dirty="0"/>
            <a:t>Future</a:t>
          </a:r>
          <a:r>
            <a:rPr lang="zh-CN" altLang="en-US" sz="1600" dirty="0"/>
            <a:t> 或有参 </a:t>
          </a:r>
          <a:r>
            <a:rPr lang="en-US" altLang="zh-CN" sz="1600" dirty="0"/>
            <a:t>poll </a:t>
          </a:r>
          <a:r>
            <a:rPr lang="zh-CN" altLang="en-US" sz="1600" dirty="0"/>
            <a:t>接口</a:t>
          </a:r>
        </a:p>
      </dgm:t>
    </dgm:pt>
    <dgm:pt modelId="{78597D4D-F353-B24A-93A4-A480DC0FD5A0}" type="parTrans" cxnId="{EF86ACFC-39AB-D34A-9502-B2420EC6195E}">
      <dgm:prSet custT="1"/>
      <dgm:spPr/>
      <dgm:t>
        <a:bodyPr/>
        <a:lstStyle/>
        <a:p>
          <a:endParaRPr lang="zh-CN" altLang="en-US" sz="400"/>
        </a:p>
      </dgm:t>
    </dgm:pt>
    <dgm:pt modelId="{2B3D5B55-96EF-2E40-AF2B-D63AB127B3FD}" type="sibTrans" cxnId="{EF86ACFC-39AB-D34A-9502-B2420EC6195E}">
      <dgm:prSet/>
      <dgm:spPr/>
      <dgm:t>
        <a:bodyPr/>
        <a:lstStyle/>
        <a:p>
          <a:endParaRPr lang="zh-CN" altLang="en-US" sz="1600"/>
        </a:p>
      </dgm:t>
    </dgm:pt>
    <dgm:pt modelId="{8E4273EE-EF09-594E-B17F-A6BA428AFE06}">
      <dgm:prSet phldrT="[文本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zh-CN" altLang="en-US" sz="1600" dirty="0"/>
            <a:t>暴露多个接口</a:t>
          </a:r>
        </a:p>
      </dgm:t>
    </dgm:pt>
    <dgm:pt modelId="{8DF8C1C3-271A-3248-8378-65F079C3A90B}" type="parTrans" cxnId="{D6FA075D-5ABD-7146-BBB2-25C315C63EE3}">
      <dgm:prSet custT="1"/>
      <dgm:spPr/>
      <dgm:t>
        <a:bodyPr/>
        <a:lstStyle/>
        <a:p>
          <a:endParaRPr lang="zh-CN" altLang="en-US" sz="400"/>
        </a:p>
      </dgm:t>
    </dgm:pt>
    <dgm:pt modelId="{D4F26211-F910-BE41-8327-E4B51F98EA85}" type="sibTrans" cxnId="{D6FA075D-5ABD-7146-BBB2-25C315C63EE3}">
      <dgm:prSet/>
      <dgm:spPr/>
      <dgm:t>
        <a:bodyPr/>
        <a:lstStyle/>
        <a:p>
          <a:endParaRPr lang="zh-CN" altLang="en-US" sz="1600"/>
        </a:p>
      </dgm:t>
    </dgm:pt>
    <dgm:pt modelId="{6AC48398-66BF-7641-BCB9-745D6FDB12BC}">
      <dgm:prSet phldrT="[文本]" custT="1"/>
      <dgm:spPr/>
      <dgm:t>
        <a:bodyPr/>
        <a:lstStyle/>
        <a:p>
          <a:r>
            <a:rPr lang="zh-CN" altLang="en-US" sz="1600" dirty="0"/>
            <a:t>手动实现 </a:t>
          </a:r>
          <a:r>
            <a:rPr lang="en-US" altLang="zh-CN" sz="1600" dirty="0" err="1"/>
            <a:t>poll_xxx</a:t>
          </a:r>
          <a:r>
            <a:rPr lang="en-US" altLang="zh-CN" sz="1600" dirty="0"/>
            <a:t>/</a:t>
          </a:r>
          <a:r>
            <a:rPr lang="en-US" altLang="zh-CN" sz="1600" dirty="0" err="1"/>
            <a:t>poll_yyy</a:t>
          </a:r>
          <a:endParaRPr lang="zh-CN" altLang="en-US" sz="1600" dirty="0"/>
        </a:p>
      </dgm:t>
    </dgm:pt>
    <dgm:pt modelId="{948B4C4E-D3D2-7D4F-96AD-218185A53BB8}" type="parTrans" cxnId="{DA8F1BEE-0913-7844-90D7-9AAF6B327512}">
      <dgm:prSet custT="1"/>
      <dgm:spPr/>
      <dgm:t>
        <a:bodyPr/>
        <a:lstStyle/>
        <a:p>
          <a:endParaRPr lang="zh-CN" altLang="en-US" sz="400"/>
        </a:p>
      </dgm:t>
    </dgm:pt>
    <dgm:pt modelId="{9B4EC860-403E-3A4F-B330-94A1F5960D5A}" type="sibTrans" cxnId="{DA8F1BEE-0913-7844-90D7-9AAF6B327512}">
      <dgm:prSet/>
      <dgm:spPr/>
      <dgm:t>
        <a:bodyPr/>
        <a:lstStyle/>
        <a:p>
          <a:endParaRPr lang="zh-CN" altLang="en-US" sz="1600"/>
        </a:p>
      </dgm:t>
    </dgm:pt>
    <dgm:pt modelId="{4E185FE9-14CD-F04B-9CA9-1A252F81ADFC}">
      <dgm:prSet custT="1"/>
      <dgm:spPr/>
      <dgm:t>
        <a:bodyPr/>
        <a:lstStyle/>
        <a:p>
          <a:r>
            <a:rPr lang="zh-CN" altLang="en-US" sz="1600" dirty="0"/>
            <a:t>外部存储状态</a:t>
          </a:r>
        </a:p>
      </dgm:t>
    </dgm:pt>
    <dgm:pt modelId="{B0CE5780-EE1B-0446-A48F-B0EB5F051E32}" type="parTrans" cxnId="{8A4B94E6-5217-2B47-A605-E4D9693FB600}">
      <dgm:prSet/>
      <dgm:spPr/>
      <dgm:t>
        <a:bodyPr/>
        <a:lstStyle/>
        <a:p>
          <a:endParaRPr lang="zh-CN" altLang="en-US" sz="1600"/>
        </a:p>
      </dgm:t>
    </dgm:pt>
    <dgm:pt modelId="{CCC318F1-B652-8246-967A-D5756350B208}" type="sibTrans" cxnId="{8A4B94E6-5217-2B47-A605-E4D9693FB600}">
      <dgm:prSet/>
      <dgm:spPr/>
      <dgm:t>
        <a:bodyPr/>
        <a:lstStyle/>
        <a:p>
          <a:endParaRPr lang="zh-CN" altLang="en-US" sz="1600"/>
        </a:p>
      </dgm:t>
    </dgm:pt>
    <dgm:pt modelId="{3AE023D0-A3DF-5946-9720-8BA47DD573D8}">
      <dgm:prSet custT="1"/>
      <dgm:spPr/>
      <dgm:t>
        <a:bodyPr/>
        <a:lstStyle/>
        <a:p>
          <a:r>
            <a:rPr lang="zh-CN" altLang="en-US" sz="1600" dirty="0"/>
            <a:t>利用 </a:t>
          </a:r>
          <a:r>
            <a:rPr lang="en-US" altLang="zh-CN" sz="1600" dirty="0" err="1"/>
            <a:t>poll_fn</a:t>
          </a:r>
          <a:r>
            <a:rPr lang="en-US" altLang="zh-CN" sz="1600" dirty="0"/>
            <a:t> </a:t>
          </a:r>
          <a:r>
            <a:rPr lang="zh-CN" altLang="en-US" sz="1600" dirty="0"/>
            <a:t>同时提供 </a:t>
          </a:r>
          <a:r>
            <a:rPr lang="en-US" altLang="zh-CN" sz="1600" dirty="0"/>
            <a:t>Future </a:t>
          </a:r>
          <a:r>
            <a:rPr lang="zh-CN" altLang="en-US" sz="1600" dirty="0"/>
            <a:t>供 </a:t>
          </a:r>
          <a:r>
            <a:rPr lang="en-US" altLang="zh-CN" sz="1600" dirty="0"/>
            <a:t>await</a:t>
          </a:r>
          <a:endParaRPr lang="zh-CN" altLang="en-US" sz="1600" dirty="0"/>
        </a:p>
      </dgm:t>
    </dgm:pt>
    <dgm:pt modelId="{E1E35B92-AE10-F54C-83F2-869C001EDF13}" type="parTrans" cxnId="{92F35B6D-25EC-7B47-B321-EE4F37492CB2}">
      <dgm:prSet custT="1"/>
      <dgm:spPr/>
      <dgm:t>
        <a:bodyPr/>
        <a:lstStyle/>
        <a:p>
          <a:endParaRPr lang="zh-CN" altLang="en-US" sz="400"/>
        </a:p>
      </dgm:t>
    </dgm:pt>
    <dgm:pt modelId="{FCE6B46E-B6B5-C34A-95BD-1398A6A6EE9E}" type="sibTrans" cxnId="{92F35B6D-25EC-7B47-B321-EE4F37492CB2}">
      <dgm:prSet/>
      <dgm:spPr/>
      <dgm:t>
        <a:bodyPr/>
        <a:lstStyle/>
        <a:p>
          <a:endParaRPr lang="zh-CN" altLang="en-US" sz="1600"/>
        </a:p>
      </dgm:t>
    </dgm:pt>
    <dgm:pt modelId="{32F616D9-E757-5C41-A0DA-99FAC6960142}">
      <dgm:prSet custT="1"/>
      <dgm:spPr/>
      <dgm:t>
        <a:bodyPr/>
        <a:lstStyle/>
        <a:p>
          <a:r>
            <a:rPr lang="zh-CN" altLang="en-US" sz="1600" dirty="0"/>
            <a:t>返回手动实现的 </a:t>
          </a:r>
          <a:r>
            <a:rPr lang="en-US" altLang="zh-CN" sz="1600" dirty="0"/>
            <a:t>Future</a:t>
          </a:r>
          <a:r>
            <a:rPr lang="zh-CN" altLang="en-US" sz="1600" dirty="0"/>
            <a:t> 或直接利用 </a:t>
          </a:r>
          <a:r>
            <a:rPr lang="en-US" altLang="zh-CN" sz="1600" dirty="0"/>
            <a:t>async</a:t>
          </a:r>
          <a:r>
            <a:rPr lang="zh-CN" altLang="en-US" sz="1600" dirty="0"/>
            <a:t> </a:t>
          </a:r>
          <a:r>
            <a:rPr lang="en-US" altLang="zh-CN" sz="1600" dirty="0" err="1"/>
            <a:t>fn</a:t>
          </a:r>
          <a:r>
            <a:rPr lang="zh-CN" altLang="en-US" sz="1600" dirty="0"/>
            <a:t> 实现</a:t>
          </a:r>
        </a:p>
      </dgm:t>
    </dgm:pt>
    <dgm:pt modelId="{CC89C800-FA35-6C48-ABB9-7481930E36A1}" type="parTrans" cxnId="{B0B7905A-5984-0C40-B37E-F8CE7631AD80}">
      <dgm:prSet custT="1"/>
      <dgm:spPr/>
      <dgm:t>
        <a:bodyPr/>
        <a:lstStyle/>
        <a:p>
          <a:endParaRPr lang="zh-CN" altLang="en-US" sz="400"/>
        </a:p>
      </dgm:t>
    </dgm:pt>
    <dgm:pt modelId="{0D6609E4-427F-274B-A652-0CC2D33163E7}" type="sibTrans" cxnId="{B0B7905A-5984-0C40-B37E-F8CE7631AD80}">
      <dgm:prSet/>
      <dgm:spPr/>
      <dgm:t>
        <a:bodyPr/>
        <a:lstStyle/>
        <a:p>
          <a:endParaRPr lang="zh-CN" altLang="en-US" sz="1600"/>
        </a:p>
      </dgm:t>
    </dgm:pt>
    <dgm:pt modelId="{134212AF-5C96-714F-BAB7-C27BD24555F0}" type="pres">
      <dgm:prSet presAssocID="{B3BFFAF0-396A-254C-8404-4E08FDBD4C5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8DD777C-E653-7A4A-BC2F-BBB442B88A69}" type="pres">
      <dgm:prSet presAssocID="{03FFFF7A-BD73-1645-8B2E-ECD0EAFF61D0}" presName="root1" presStyleCnt="0"/>
      <dgm:spPr/>
    </dgm:pt>
    <dgm:pt modelId="{F36522ED-7594-EB4A-834A-D5C2BF218E65}" type="pres">
      <dgm:prSet presAssocID="{03FFFF7A-BD73-1645-8B2E-ECD0EAFF61D0}" presName="LevelOneTextNode" presStyleLbl="node0" presStyleIdx="0" presStyleCnt="2" custScaleX="101607" custScaleY="68231">
        <dgm:presLayoutVars>
          <dgm:chPref val="3"/>
        </dgm:presLayoutVars>
      </dgm:prSet>
      <dgm:spPr/>
    </dgm:pt>
    <dgm:pt modelId="{731896BB-F52A-AF47-AD8E-800E395EC5C3}" type="pres">
      <dgm:prSet presAssocID="{03FFFF7A-BD73-1645-8B2E-ECD0EAFF61D0}" presName="level2hierChild" presStyleCnt="0"/>
      <dgm:spPr/>
    </dgm:pt>
    <dgm:pt modelId="{5F0ED79E-06C6-ED47-930F-2549BFB0D3AE}" type="pres">
      <dgm:prSet presAssocID="{9B6612AE-652E-D543-86AA-AE32D7F1169E}" presName="conn2-1" presStyleLbl="parChTrans1D2" presStyleIdx="0" presStyleCnt="3"/>
      <dgm:spPr/>
    </dgm:pt>
    <dgm:pt modelId="{422CF986-CE25-E84B-9BC3-6BE985E827F1}" type="pres">
      <dgm:prSet presAssocID="{9B6612AE-652E-D543-86AA-AE32D7F1169E}" presName="connTx" presStyleLbl="parChTrans1D2" presStyleIdx="0" presStyleCnt="3"/>
      <dgm:spPr/>
    </dgm:pt>
    <dgm:pt modelId="{93B45F3E-54E5-A14C-97C7-47AB85DF21C8}" type="pres">
      <dgm:prSet presAssocID="{03A9D1D0-3A6D-EA46-90AE-7CE18B4935DA}" presName="root2" presStyleCnt="0"/>
      <dgm:spPr/>
    </dgm:pt>
    <dgm:pt modelId="{E6693AF7-1025-0A4A-86D2-963C029E41BE}" type="pres">
      <dgm:prSet presAssocID="{03A9D1D0-3A6D-EA46-90AE-7CE18B4935DA}" presName="LevelTwoTextNode" presStyleLbl="node2" presStyleIdx="0" presStyleCnt="3" custScaleX="104800" custScaleY="53240">
        <dgm:presLayoutVars>
          <dgm:chPref val="3"/>
        </dgm:presLayoutVars>
      </dgm:prSet>
      <dgm:spPr/>
    </dgm:pt>
    <dgm:pt modelId="{00DB295C-0EFF-6748-8ED9-D2B8B3A28237}" type="pres">
      <dgm:prSet presAssocID="{03A9D1D0-3A6D-EA46-90AE-7CE18B4935DA}" presName="level3hierChild" presStyleCnt="0"/>
      <dgm:spPr/>
    </dgm:pt>
    <dgm:pt modelId="{47450085-E84B-F94E-9C85-39DCD13262CA}" type="pres">
      <dgm:prSet presAssocID="{78597D4D-F353-B24A-93A4-A480DC0FD5A0}" presName="conn2-1" presStyleLbl="parChTrans1D3" presStyleIdx="0" presStyleCnt="2"/>
      <dgm:spPr/>
    </dgm:pt>
    <dgm:pt modelId="{22607981-D01C-9044-A0CB-B7B8DAF2FCA3}" type="pres">
      <dgm:prSet presAssocID="{78597D4D-F353-B24A-93A4-A480DC0FD5A0}" presName="connTx" presStyleLbl="parChTrans1D3" presStyleIdx="0" presStyleCnt="2"/>
      <dgm:spPr/>
    </dgm:pt>
    <dgm:pt modelId="{C810650C-3D2C-D442-B3D8-3962B85EC2C1}" type="pres">
      <dgm:prSet presAssocID="{9BFC973F-BD93-AB42-ABFD-4A045B02E222}" presName="root2" presStyleCnt="0"/>
      <dgm:spPr/>
    </dgm:pt>
    <dgm:pt modelId="{A773371F-2B08-E947-89CD-4E7A91DB0750}" type="pres">
      <dgm:prSet presAssocID="{9BFC973F-BD93-AB42-ABFD-4A045B02E222}" presName="LevelTwoTextNode" presStyleLbl="node3" presStyleIdx="0" presStyleCnt="2" custScaleX="240156" custScaleY="45033" custLinFactNeighborX="-22827">
        <dgm:presLayoutVars>
          <dgm:chPref val="3"/>
        </dgm:presLayoutVars>
      </dgm:prSet>
      <dgm:spPr/>
    </dgm:pt>
    <dgm:pt modelId="{B9129AF2-2770-FC45-8958-703065FA6995}" type="pres">
      <dgm:prSet presAssocID="{9BFC973F-BD93-AB42-ABFD-4A045B02E222}" presName="level3hierChild" presStyleCnt="0"/>
      <dgm:spPr/>
    </dgm:pt>
    <dgm:pt modelId="{73AD2F43-C324-2B49-A455-A21C3D81C725}" type="pres">
      <dgm:prSet presAssocID="{8DF8C1C3-271A-3248-8378-65F079C3A90B}" presName="conn2-1" presStyleLbl="parChTrans1D2" presStyleIdx="1" presStyleCnt="3"/>
      <dgm:spPr/>
    </dgm:pt>
    <dgm:pt modelId="{E3EB3EDC-5C04-2D4F-9876-54CE8E72915B}" type="pres">
      <dgm:prSet presAssocID="{8DF8C1C3-271A-3248-8378-65F079C3A90B}" presName="connTx" presStyleLbl="parChTrans1D2" presStyleIdx="1" presStyleCnt="3"/>
      <dgm:spPr/>
    </dgm:pt>
    <dgm:pt modelId="{DFC64492-2E40-2543-9447-DD4A788757A1}" type="pres">
      <dgm:prSet presAssocID="{8E4273EE-EF09-594E-B17F-A6BA428AFE06}" presName="root2" presStyleCnt="0"/>
      <dgm:spPr/>
    </dgm:pt>
    <dgm:pt modelId="{6A431FEB-2A50-E148-ABFC-39FA2FCB22B6}" type="pres">
      <dgm:prSet presAssocID="{8E4273EE-EF09-594E-B17F-A6BA428AFE06}" presName="LevelTwoTextNode" presStyleLbl="node2" presStyleIdx="1" presStyleCnt="3" custScaleX="102036" custScaleY="50105">
        <dgm:presLayoutVars>
          <dgm:chPref val="3"/>
        </dgm:presLayoutVars>
      </dgm:prSet>
      <dgm:spPr>
        <a:xfrm>
          <a:off x="3167837" y="724790"/>
          <a:ext cx="1256977" cy="628488"/>
        </a:xfrm>
        <a:prstGeom prst="roundRect">
          <a:avLst>
            <a:gd name="adj" fmla="val 10000"/>
          </a:avLst>
        </a:prstGeom>
      </dgm:spPr>
    </dgm:pt>
    <dgm:pt modelId="{CC7A3B3F-A966-8647-BE7A-D470DD3D4B75}" type="pres">
      <dgm:prSet presAssocID="{8E4273EE-EF09-594E-B17F-A6BA428AFE06}" presName="level3hierChild" presStyleCnt="0"/>
      <dgm:spPr/>
    </dgm:pt>
    <dgm:pt modelId="{BBD5225E-4BE5-4B4A-914F-3EE5ED0EB694}" type="pres">
      <dgm:prSet presAssocID="{948B4C4E-D3D2-7D4F-96AD-218185A53BB8}" presName="conn2-1" presStyleLbl="parChTrans1D3" presStyleIdx="1" presStyleCnt="2"/>
      <dgm:spPr/>
    </dgm:pt>
    <dgm:pt modelId="{7D1A11B2-4793-9949-BC23-E18A3D5F8B2D}" type="pres">
      <dgm:prSet presAssocID="{948B4C4E-D3D2-7D4F-96AD-218185A53BB8}" presName="connTx" presStyleLbl="parChTrans1D3" presStyleIdx="1" presStyleCnt="2"/>
      <dgm:spPr/>
    </dgm:pt>
    <dgm:pt modelId="{75A55C6D-4A89-E945-91A7-3653DBB19706}" type="pres">
      <dgm:prSet presAssocID="{6AC48398-66BF-7641-BCB9-745D6FDB12BC}" presName="root2" presStyleCnt="0"/>
      <dgm:spPr/>
    </dgm:pt>
    <dgm:pt modelId="{A28E05DC-0CF0-914B-A98F-BF63ED15F1EE}" type="pres">
      <dgm:prSet presAssocID="{6AC48398-66BF-7641-BCB9-745D6FDB12BC}" presName="LevelTwoTextNode" presStyleLbl="node3" presStyleIdx="1" presStyleCnt="2" custScaleX="132075" custScaleY="71294" custLinFactNeighborX="-20864">
        <dgm:presLayoutVars>
          <dgm:chPref val="3"/>
        </dgm:presLayoutVars>
      </dgm:prSet>
      <dgm:spPr/>
    </dgm:pt>
    <dgm:pt modelId="{68557EE1-4273-7C42-89EA-19B11159519D}" type="pres">
      <dgm:prSet presAssocID="{6AC48398-66BF-7641-BCB9-745D6FDB12BC}" presName="level3hierChild" presStyleCnt="0"/>
      <dgm:spPr/>
    </dgm:pt>
    <dgm:pt modelId="{80285303-5632-E84B-924D-2A6E5A4A2486}" type="pres">
      <dgm:prSet presAssocID="{E1E35B92-AE10-F54C-83F2-869C001EDF13}" presName="conn2-1" presStyleLbl="parChTrans1D4" presStyleIdx="0" presStyleCnt="1"/>
      <dgm:spPr/>
    </dgm:pt>
    <dgm:pt modelId="{046FC3BE-B68E-6549-81AF-531E19367767}" type="pres">
      <dgm:prSet presAssocID="{E1E35B92-AE10-F54C-83F2-869C001EDF13}" presName="connTx" presStyleLbl="parChTrans1D4" presStyleIdx="0" presStyleCnt="1"/>
      <dgm:spPr/>
    </dgm:pt>
    <dgm:pt modelId="{7F0E4472-678F-A341-9177-463FF0C5BA87}" type="pres">
      <dgm:prSet presAssocID="{3AE023D0-A3DF-5946-9720-8BA47DD573D8}" presName="root2" presStyleCnt="0"/>
      <dgm:spPr/>
    </dgm:pt>
    <dgm:pt modelId="{7D6BE2D7-3857-5D45-8987-885DA6093C16}" type="pres">
      <dgm:prSet presAssocID="{3AE023D0-A3DF-5946-9720-8BA47DD573D8}" presName="LevelTwoTextNode" presStyleLbl="node4" presStyleIdx="0" presStyleCnt="1" custScaleX="155853" custScaleY="82368" custLinFactNeighborX="-42395" custLinFactNeighborY="-634">
        <dgm:presLayoutVars>
          <dgm:chPref val="3"/>
        </dgm:presLayoutVars>
      </dgm:prSet>
      <dgm:spPr/>
    </dgm:pt>
    <dgm:pt modelId="{CEC8F125-4600-9548-9CAC-1C1BDB607BB9}" type="pres">
      <dgm:prSet presAssocID="{3AE023D0-A3DF-5946-9720-8BA47DD573D8}" presName="level3hierChild" presStyleCnt="0"/>
      <dgm:spPr/>
    </dgm:pt>
    <dgm:pt modelId="{1904F22E-B159-9147-B0D6-C95FC85FF598}" type="pres">
      <dgm:prSet presAssocID="{4E185FE9-14CD-F04B-9CA9-1A252F81ADFC}" presName="root1" presStyleCnt="0"/>
      <dgm:spPr/>
    </dgm:pt>
    <dgm:pt modelId="{1C47C236-B761-6049-9133-3F06F7E147CB}" type="pres">
      <dgm:prSet presAssocID="{4E185FE9-14CD-F04B-9CA9-1A252F81ADFC}" presName="LevelOneTextNode" presStyleLbl="node0" presStyleIdx="1" presStyleCnt="2" custScaleX="105631" custScaleY="62615">
        <dgm:presLayoutVars>
          <dgm:chPref val="3"/>
        </dgm:presLayoutVars>
      </dgm:prSet>
      <dgm:spPr/>
    </dgm:pt>
    <dgm:pt modelId="{1AE445B6-2940-C14A-93D1-68976B54FFF3}" type="pres">
      <dgm:prSet presAssocID="{4E185FE9-14CD-F04B-9CA9-1A252F81ADFC}" presName="level2hierChild" presStyleCnt="0"/>
      <dgm:spPr/>
    </dgm:pt>
    <dgm:pt modelId="{011C2EC1-81B0-7145-B347-50B78F1C059A}" type="pres">
      <dgm:prSet presAssocID="{CC89C800-FA35-6C48-ABB9-7481930E36A1}" presName="conn2-1" presStyleLbl="parChTrans1D2" presStyleIdx="2" presStyleCnt="3"/>
      <dgm:spPr/>
    </dgm:pt>
    <dgm:pt modelId="{94A67C7A-BF19-9141-8478-3AD9F3A1E152}" type="pres">
      <dgm:prSet presAssocID="{CC89C800-FA35-6C48-ABB9-7481930E36A1}" presName="connTx" presStyleLbl="parChTrans1D2" presStyleIdx="2" presStyleCnt="3"/>
      <dgm:spPr/>
    </dgm:pt>
    <dgm:pt modelId="{5B65F679-79E9-9B4C-A8B4-7738B1CD2605}" type="pres">
      <dgm:prSet presAssocID="{32F616D9-E757-5C41-A0DA-99FAC6960142}" presName="root2" presStyleCnt="0"/>
      <dgm:spPr/>
    </dgm:pt>
    <dgm:pt modelId="{540DBF7B-B2B9-6945-A08C-0227B91B2FDE}" type="pres">
      <dgm:prSet presAssocID="{32F616D9-E757-5C41-A0DA-99FAC6960142}" presName="LevelTwoTextNode" presStyleLbl="node2" presStyleIdx="2" presStyleCnt="3" custScaleX="195880" custScaleY="71248">
        <dgm:presLayoutVars>
          <dgm:chPref val="3"/>
        </dgm:presLayoutVars>
      </dgm:prSet>
      <dgm:spPr/>
    </dgm:pt>
    <dgm:pt modelId="{3E116986-8128-C44E-AD37-335A60BE0059}" type="pres">
      <dgm:prSet presAssocID="{32F616D9-E757-5C41-A0DA-99FAC6960142}" presName="level3hierChild" presStyleCnt="0"/>
      <dgm:spPr/>
    </dgm:pt>
  </dgm:ptLst>
  <dgm:cxnLst>
    <dgm:cxn modelId="{B181FA0E-ED51-3E4F-B1B6-816A7BE725B7}" type="presOf" srcId="{78597D4D-F353-B24A-93A4-A480DC0FD5A0}" destId="{47450085-E84B-F94E-9C85-39DCD13262CA}" srcOrd="0" destOrd="0" presId="urn:microsoft.com/office/officeart/2005/8/layout/hierarchy2"/>
    <dgm:cxn modelId="{A1AC8616-D24E-7B4C-B476-713AD7A9C45D}" type="presOf" srcId="{8DF8C1C3-271A-3248-8378-65F079C3A90B}" destId="{73AD2F43-C324-2B49-A455-A21C3D81C725}" srcOrd="0" destOrd="0" presId="urn:microsoft.com/office/officeart/2005/8/layout/hierarchy2"/>
    <dgm:cxn modelId="{FDAAC126-F301-DA47-A1AB-1340D38F3B6B}" type="presOf" srcId="{948B4C4E-D3D2-7D4F-96AD-218185A53BB8}" destId="{7D1A11B2-4793-9949-BC23-E18A3D5F8B2D}" srcOrd="1" destOrd="0" presId="urn:microsoft.com/office/officeart/2005/8/layout/hierarchy2"/>
    <dgm:cxn modelId="{43320349-CD60-7D4E-8BB0-7738E7E849E2}" srcId="{03FFFF7A-BD73-1645-8B2E-ECD0EAFF61D0}" destId="{03A9D1D0-3A6D-EA46-90AE-7CE18B4935DA}" srcOrd="0" destOrd="0" parTransId="{9B6612AE-652E-D543-86AA-AE32D7F1169E}" sibTransId="{C4543F9C-E46C-CB48-B6A3-F0F618FEA805}"/>
    <dgm:cxn modelId="{ACE3C64F-FCF8-4748-93A3-48682EDB15D4}" type="presOf" srcId="{3AE023D0-A3DF-5946-9720-8BA47DD573D8}" destId="{7D6BE2D7-3857-5D45-8987-885DA6093C16}" srcOrd="0" destOrd="0" presId="urn:microsoft.com/office/officeart/2005/8/layout/hierarchy2"/>
    <dgm:cxn modelId="{E3ADE14F-2727-0D4B-BC53-AC53FF901EA5}" type="presOf" srcId="{B3BFFAF0-396A-254C-8404-4E08FDBD4C56}" destId="{134212AF-5C96-714F-BAB7-C27BD24555F0}" srcOrd="0" destOrd="0" presId="urn:microsoft.com/office/officeart/2005/8/layout/hierarchy2"/>
    <dgm:cxn modelId="{C05D3C59-3319-3C43-BDEA-536ECC921787}" type="presOf" srcId="{03A9D1D0-3A6D-EA46-90AE-7CE18B4935DA}" destId="{E6693AF7-1025-0A4A-86D2-963C029E41BE}" srcOrd="0" destOrd="0" presId="urn:microsoft.com/office/officeart/2005/8/layout/hierarchy2"/>
    <dgm:cxn modelId="{B0B7905A-5984-0C40-B37E-F8CE7631AD80}" srcId="{4E185FE9-14CD-F04B-9CA9-1A252F81ADFC}" destId="{32F616D9-E757-5C41-A0DA-99FAC6960142}" srcOrd="0" destOrd="0" parTransId="{CC89C800-FA35-6C48-ABB9-7481930E36A1}" sibTransId="{0D6609E4-427F-274B-A652-0CC2D33163E7}"/>
    <dgm:cxn modelId="{D6FA075D-5ABD-7146-BBB2-25C315C63EE3}" srcId="{03FFFF7A-BD73-1645-8B2E-ECD0EAFF61D0}" destId="{8E4273EE-EF09-594E-B17F-A6BA428AFE06}" srcOrd="1" destOrd="0" parTransId="{8DF8C1C3-271A-3248-8378-65F079C3A90B}" sibTransId="{D4F26211-F910-BE41-8327-E4B51F98EA85}"/>
    <dgm:cxn modelId="{92F35B6D-25EC-7B47-B321-EE4F37492CB2}" srcId="{6AC48398-66BF-7641-BCB9-745D6FDB12BC}" destId="{3AE023D0-A3DF-5946-9720-8BA47DD573D8}" srcOrd="0" destOrd="0" parTransId="{E1E35B92-AE10-F54C-83F2-869C001EDF13}" sibTransId="{FCE6B46E-B6B5-C34A-95BD-1398A6A6EE9E}"/>
    <dgm:cxn modelId="{82189E72-211D-D643-870B-960719D1116E}" type="presOf" srcId="{9BFC973F-BD93-AB42-ABFD-4A045B02E222}" destId="{A773371F-2B08-E947-89CD-4E7A91DB0750}" srcOrd="0" destOrd="0" presId="urn:microsoft.com/office/officeart/2005/8/layout/hierarchy2"/>
    <dgm:cxn modelId="{FDAE3C86-347F-6345-B063-28CB419FEBD2}" type="presOf" srcId="{6AC48398-66BF-7641-BCB9-745D6FDB12BC}" destId="{A28E05DC-0CF0-914B-A98F-BF63ED15F1EE}" srcOrd="0" destOrd="0" presId="urn:microsoft.com/office/officeart/2005/8/layout/hierarchy2"/>
    <dgm:cxn modelId="{E3DEEC8B-EA62-694B-8F02-1E955A4C48E0}" type="presOf" srcId="{8DF8C1C3-271A-3248-8378-65F079C3A90B}" destId="{E3EB3EDC-5C04-2D4F-9876-54CE8E72915B}" srcOrd="1" destOrd="0" presId="urn:microsoft.com/office/officeart/2005/8/layout/hierarchy2"/>
    <dgm:cxn modelId="{DB22128E-CA74-D94D-9E28-8FA50742D211}" type="presOf" srcId="{E1E35B92-AE10-F54C-83F2-869C001EDF13}" destId="{046FC3BE-B68E-6549-81AF-531E19367767}" srcOrd="1" destOrd="0" presId="urn:microsoft.com/office/officeart/2005/8/layout/hierarchy2"/>
    <dgm:cxn modelId="{0D0A0393-FEBC-8E4C-8231-38994C2E3D6A}" srcId="{B3BFFAF0-396A-254C-8404-4E08FDBD4C56}" destId="{03FFFF7A-BD73-1645-8B2E-ECD0EAFF61D0}" srcOrd="0" destOrd="0" parTransId="{933AD490-5F1F-3C4F-B5BC-F6A31187B373}" sibTransId="{AFAFB23C-0E78-3848-B65C-70A028251227}"/>
    <dgm:cxn modelId="{137B44A4-5F9C-D64E-8C09-7FE1FA253939}" type="presOf" srcId="{9B6612AE-652E-D543-86AA-AE32D7F1169E}" destId="{422CF986-CE25-E84B-9BC3-6BE985E827F1}" srcOrd="1" destOrd="0" presId="urn:microsoft.com/office/officeart/2005/8/layout/hierarchy2"/>
    <dgm:cxn modelId="{A9BA4FC1-225E-0F4D-8810-65F9C6680727}" type="presOf" srcId="{CC89C800-FA35-6C48-ABB9-7481930E36A1}" destId="{94A67C7A-BF19-9141-8478-3AD9F3A1E152}" srcOrd="1" destOrd="0" presId="urn:microsoft.com/office/officeart/2005/8/layout/hierarchy2"/>
    <dgm:cxn modelId="{C19162C1-114D-E347-A6BF-21887FC6E41B}" type="presOf" srcId="{4E185FE9-14CD-F04B-9CA9-1A252F81ADFC}" destId="{1C47C236-B761-6049-9133-3F06F7E147CB}" srcOrd="0" destOrd="0" presId="urn:microsoft.com/office/officeart/2005/8/layout/hierarchy2"/>
    <dgm:cxn modelId="{1045ECC3-24FA-EF48-BC3D-7B6C7121EC62}" type="presOf" srcId="{03FFFF7A-BD73-1645-8B2E-ECD0EAFF61D0}" destId="{F36522ED-7594-EB4A-834A-D5C2BF218E65}" srcOrd="0" destOrd="0" presId="urn:microsoft.com/office/officeart/2005/8/layout/hierarchy2"/>
    <dgm:cxn modelId="{C4B441CF-5C2A-974B-819B-7A4285CAEF34}" type="presOf" srcId="{8E4273EE-EF09-594E-B17F-A6BA428AFE06}" destId="{6A431FEB-2A50-E148-ABFC-39FA2FCB22B6}" srcOrd="0" destOrd="0" presId="urn:microsoft.com/office/officeart/2005/8/layout/hierarchy2"/>
    <dgm:cxn modelId="{936BCFD1-C1CD-D54D-BBC0-A18E3E71AD62}" type="presOf" srcId="{948B4C4E-D3D2-7D4F-96AD-218185A53BB8}" destId="{BBD5225E-4BE5-4B4A-914F-3EE5ED0EB694}" srcOrd="0" destOrd="0" presId="urn:microsoft.com/office/officeart/2005/8/layout/hierarchy2"/>
    <dgm:cxn modelId="{E5CB35D4-4C4E-ED4C-B2E5-C89B6DE401B4}" type="presOf" srcId="{CC89C800-FA35-6C48-ABB9-7481930E36A1}" destId="{011C2EC1-81B0-7145-B347-50B78F1C059A}" srcOrd="0" destOrd="0" presId="urn:microsoft.com/office/officeart/2005/8/layout/hierarchy2"/>
    <dgm:cxn modelId="{F7AE99D8-03A9-F64E-9D06-848AF7DC5B5F}" type="presOf" srcId="{9B6612AE-652E-D543-86AA-AE32D7F1169E}" destId="{5F0ED79E-06C6-ED47-930F-2549BFB0D3AE}" srcOrd="0" destOrd="0" presId="urn:microsoft.com/office/officeart/2005/8/layout/hierarchy2"/>
    <dgm:cxn modelId="{8A4B94E6-5217-2B47-A605-E4D9693FB600}" srcId="{B3BFFAF0-396A-254C-8404-4E08FDBD4C56}" destId="{4E185FE9-14CD-F04B-9CA9-1A252F81ADFC}" srcOrd="1" destOrd="0" parTransId="{B0CE5780-EE1B-0446-A48F-B0EB5F051E32}" sibTransId="{CCC318F1-B652-8246-967A-D5756350B208}"/>
    <dgm:cxn modelId="{DA8F1BEE-0913-7844-90D7-9AAF6B327512}" srcId="{8E4273EE-EF09-594E-B17F-A6BA428AFE06}" destId="{6AC48398-66BF-7641-BCB9-745D6FDB12BC}" srcOrd="0" destOrd="0" parTransId="{948B4C4E-D3D2-7D4F-96AD-218185A53BB8}" sibTransId="{9B4EC860-403E-3A4F-B330-94A1F5960D5A}"/>
    <dgm:cxn modelId="{BABCA6F8-989B-6541-81EF-3551FE8E1B3E}" type="presOf" srcId="{78597D4D-F353-B24A-93A4-A480DC0FD5A0}" destId="{22607981-D01C-9044-A0CB-B7B8DAF2FCA3}" srcOrd="1" destOrd="0" presId="urn:microsoft.com/office/officeart/2005/8/layout/hierarchy2"/>
    <dgm:cxn modelId="{A1CC19F9-C664-DA44-8CC6-66051999293B}" type="presOf" srcId="{32F616D9-E757-5C41-A0DA-99FAC6960142}" destId="{540DBF7B-B2B9-6945-A08C-0227B91B2FDE}" srcOrd="0" destOrd="0" presId="urn:microsoft.com/office/officeart/2005/8/layout/hierarchy2"/>
    <dgm:cxn modelId="{5914E3F9-5556-5B4E-B638-6D855F9E8324}" type="presOf" srcId="{E1E35B92-AE10-F54C-83F2-869C001EDF13}" destId="{80285303-5632-E84B-924D-2A6E5A4A2486}" srcOrd="0" destOrd="0" presId="urn:microsoft.com/office/officeart/2005/8/layout/hierarchy2"/>
    <dgm:cxn modelId="{EF86ACFC-39AB-D34A-9502-B2420EC6195E}" srcId="{03A9D1D0-3A6D-EA46-90AE-7CE18B4935DA}" destId="{9BFC973F-BD93-AB42-ABFD-4A045B02E222}" srcOrd="0" destOrd="0" parTransId="{78597D4D-F353-B24A-93A4-A480DC0FD5A0}" sibTransId="{2B3D5B55-96EF-2E40-AF2B-D63AB127B3FD}"/>
    <dgm:cxn modelId="{2D0CDD97-A935-5244-B8E1-657D889649A9}" type="presParOf" srcId="{134212AF-5C96-714F-BAB7-C27BD24555F0}" destId="{38DD777C-E653-7A4A-BC2F-BBB442B88A69}" srcOrd="0" destOrd="0" presId="urn:microsoft.com/office/officeart/2005/8/layout/hierarchy2"/>
    <dgm:cxn modelId="{1775527F-97CF-B643-8E5C-62178B31E0DC}" type="presParOf" srcId="{38DD777C-E653-7A4A-BC2F-BBB442B88A69}" destId="{F36522ED-7594-EB4A-834A-D5C2BF218E65}" srcOrd="0" destOrd="0" presId="urn:microsoft.com/office/officeart/2005/8/layout/hierarchy2"/>
    <dgm:cxn modelId="{62CAFC41-DB7D-D345-9D1F-9321F3E3F47E}" type="presParOf" srcId="{38DD777C-E653-7A4A-BC2F-BBB442B88A69}" destId="{731896BB-F52A-AF47-AD8E-800E395EC5C3}" srcOrd="1" destOrd="0" presId="urn:microsoft.com/office/officeart/2005/8/layout/hierarchy2"/>
    <dgm:cxn modelId="{164825AC-BBD3-C54F-AE75-3FE5F7070A54}" type="presParOf" srcId="{731896BB-F52A-AF47-AD8E-800E395EC5C3}" destId="{5F0ED79E-06C6-ED47-930F-2549BFB0D3AE}" srcOrd="0" destOrd="0" presId="urn:microsoft.com/office/officeart/2005/8/layout/hierarchy2"/>
    <dgm:cxn modelId="{0F801E9E-AAE7-854D-A1C3-133721FB7188}" type="presParOf" srcId="{5F0ED79E-06C6-ED47-930F-2549BFB0D3AE}" destId="{422CF986-CE25-E84B-9BC3-6BE985E827F1}" srcOrd="0" destOrd="0" presId="urn:microsoft.com/office/officeart/2005/8/layout/hierarchy2"/>
    <dgm:cxn modelId="{D2A285A2-BA9D-754C-AA15-9D20646C8DD5}" type="presParOf" srcId="{731896BB-F52A-AF47-AD8E-800E395EC5C3}" destId="{93B45F3E-54E5-A14C-97C7-47AB85DF21C8}" srcOrd="1" destOrd="0" presId="urn:microsoft.com/office/officeart/2005/8/layout/hierarchy2"/>
    <dgm:cxn modelId="{FD7F9CF2-D35D-5443-8B7E-9DDE68F24518}" type="presParOf" srcId="{93B45F3E-54E5-A14C-97C7-47AB85DF21C8}" destId="{E6693AF7-1025-0A4A-86D2-963C029E41BE}" srcOrd="0" destOrd="0" presId="urn:microsoft.com/office/officeart/2005/8/layout/hierarchy2"/>
    <dgm:cxn modelId="{14BF9194-EC33-6544-88F6-2A6EC63A1A73}" type="presParOf" srcId="{93B45F3E-54E5-A14C-97C7-47AB85DF21C8}" destId="{00DB295C-0EFF-6748-8ED9-D2B8B3A28237}" srcOrd="1" destOrd="0" presId="urn:microsoft.com/office/officeart/2005/8/layout/hierarchy2"/>
    <dgm:cxn modelId="{2B12CFAF-330E-6348-B46F-6F5E31D5EE4B}" type="presParOf" srcId="{00DB295C-0EFF-6748-8ED9-D2B8B3A28237}" destId="{47450085-E84B-F94E-9C85-39DCD13262CA}" srcOrd="0" destOrd="0" presId="urn:microsoft.com/office/officeart/2005/8/layout/hierarchy2"/>
    <dgm:cxn modelId="{399AB311-7AFC-674D-A201-E6E9A3494FB5}" type="presParOf" srcId="{47450085-E84B-F94E-9C85-39DCD13262CA}" destId="{22607981-D01C-9044-A0CB-B7B8DAF2FCA3}" srcOrd="0" destOrd="0" presId="urn:microsoft.com/office/officeart/2005/8/layout/hierarchy2"/>
    <dgm:cxn modelId="{A3174DE4-C033-9840-9944-1F7582CAA05E}" type="presParOf" srcId="{00DB295C-0EFF-6748-8ED9-D2B8B3A28237}" destId="{C810650C-3D2C-D442-B3D8-3962B85EC2C1}" srcOrd="1" destOrd="0" presId="urn:microsoft.com/office/officeart/2005/8/layout/hierarchy2"/>
    <dgm:cxn modelId="{41F6D7F4-778F-7648-98F5-B1E2A60D14CE}" type="presParOf" srcId="{C810650C-3D2C-D442-B3D8-3962B85EC2C1}" destId="{A773371F-2B08-E947-89CD-4E7A91DB0750}" srcOrd="0" destOrd="0" presId="urn:microsoft.com/office/officeart/2005/8/layout/hierarchy2"/>
    <dgm:cxn modelId="{38B5F272-B593-C24E-B06C-CFE0856A2BD9}" type="presParOf" srcId="{C810650C-3D2C-D442-B3D8-3962B85EC2C1}" destId="{B9129AF2-2770-FC45-8958-703065FA6995}" srcOrd="1" destOrd="0" presId="urn:microsoft.com/office/officeart/2005/8/layout/hierarchy2"/>
    <dgm:cxn modelId="{BCD30FD6-7756-F141-A7B7-D22DC2DEB209}" type="presParOf" srcId="{731896BB-F52A-AF47-AD8E-800E395EC5C3}" destId="{73AD2F43-C324-2B49-A455-A21C3D81C725}" srcOrd="2" destOrd="0" presId="urn:microsoft.com/office/officeart/2005/8/layout/hierarchy2"/>
    <dgm:cxn modelId="{10D0AE97-7C03-C242-A56D-204FEFFD6533}" type="presParOf" srcId="{73AD2F43-C324-2B49-A455-A21C3D81C725}" destId="{E3EB3EDC-5C04-2D4F-9876-54CE8E72915B}" srcOrd="0" destOrd="0" presId="urn:microsoft.com/office/officeart/2005/8/layout/hierarchy2"/>
    <dgm:cxn modelId="{6B21EDA7-A412-2946-B9CA-49E250100303}" type="presParOf" srcId="{731896BB-F52A-AF47-AD8E-800E395EC5C3}" destId="{DFC64492-2E40-2543-9447-DD4A788757A1}" srcOrd="3" destOrd="0" presId="urn:microsoft.com/office/officeart/2005/8/layout/hierarchy2"/>
    <dgm:cxn modelId="{FDDD8776-324A-6748-A98E-B90D6333C292}" type="presParOf" srcId="{DFC64492-2E40-2543-9447-DD4A788757A1}" destId="{6A431FEB-2A50-E148-ABFC-39FA2FCB22B6}" srcOrd="0" destOrd="0" presId="urn:microsoft.com/office/officeart/2005/8/layout/hierarchy2"/>
    <dgm:cxn modelId="{A3607DE0-D215-E841-9E6B-4A1CD75C7644}" type="presParOf" srcId="{DFC64492-2E40-2543-9447-DD4A788757A1}" destId="{CC7A3B3F-A966-8647-BE7A-D470DD3D4B75}" srcOrd="1" destOrd="0" presId="urn:microsoft.com/office/officeart/2005/8/layout/hierarchy2"/>
    <dgm:cxn modelId="{7B5DB8B7-387E-3648-A522-BFB503CED61D}" type="presParOf" srcId="{CC7A3B3F-A966-8647-BE7A-D470DD3D4B75}" destId="{BBD5225E-4BE5-4B4A-914F-3EE5ED0EB694}" srcOrd="0" destOrd="0" presId="urn:microsoft.com/office/officeart/2005/8/layout/hierarchy2"/>
    <dgm:cxn modelId="{AF26385A-7A4D-F341-814C-3AFEEFAFF5E5}" type="presParOf" srcId="{BBD5225E-4BE5-4B4A-914F-3EE5ED0EB694}" destId="{7D1A11B2-4793-9949-BC23-E18A3D5F8B2D}" srcOrd="0" destOrd="0" presId="urn:microsoft.com/office/officeart/2005/8/layout/hierarchy2"/>
    <dgm:cxn modelId="{A5884108-2150-5B44-9A56-90F85CF06597}" type="presParOf" srcId="{CC7A3B3F-A966-8647-BE7A-D470DD3D4B75}" destId="{75A55C6D-4A89-E945-91A7-3653DBB19706}" srcOrd="1" destOrd="0" presId="urn:microsoft.com/office/officeart/2005/8/layout/hierarchy2"/>
    <dgm:cxn modelId="{1C403BC5-ED56-9E41-895D-FE4736A93873}" type="presParOf" srcId="{75A55C6D-4A89-E945-91A7-3653DBB19706}" destId="{A28E05DC-0CF0-914B-A98F-BF63ED15F1EE}" srcOrd="0" destOrd="0" presId="urn:microsoft.com/office/officeart/2005/8/layout/hierarchy2"/>
    <dgm:cxn modelId="{A1D5A59A-3A64-814C-95BB-BA296B1A29C0}" type="presParOf" srcId="{75A55C6D-4A89-E945-91A7-3653DBB19706}" destId="{68557EE1-4273-7C42-89EA-19B11159519D}" srcOrd="1" destOrd="0" presId="urn:microsoft.com/office/officeart/2005/8/layout/hierarchy2"/>
    <dgm:cxn modelId="{CD4571EA-BAFE-564A-BC19-0DAD8709DACC}" type="presParOf" srcId="{68557EE1-4273-7C42-89EA-19B11159519D}" destId="{80285303-5632-E84B-924D-2A6E5A4A2486}" srcOrd="0" destOrd="0" presId="urn:microsoft.com/office/officeart/2005/8/layout/hierarchy2"/>
    <dgm:cxn modelId="{772D55CF-95A4-634A-812A-148262F0AC9D}" type="presParOf" srcId="{80285303-5632-E84B-924D-2A6E5A4A2486}" destId="{046FC3BE-B68E-6549-81AF-531E19367767}" srcOrd="0" destOrd="0" presId="urn:microsoft.com/office/officeart/2005/8/layout/hierarchy2"/>
    <dgm:cxn modelId="{3FE6C7EB-1BB8-DF41-A759-5E3780178F8E}" type="presParOf" srcId="{68557EE1-4273-7C42-89EA-19B11159519D}" destId="{7F0E4472-678F-A341-9177-463FF0C5BA87}" srcOrd="1" destOrd="0" presId="urn:microsoft.com/office/officeart/2005/8/layout/hierarchy2"/>
    <dgm:cxn modelId="{111D5897-9C2C-1844-86A4-6B88998796E9}" type="presParOf" srcId="{7F0E4472-678F-A341-9177-463FF0C5BA87}" destId="{7D6BE2D7-3857-5D45-8987-885DA6093C16}" srcOrd="0" destOrd="0" presId="urn:microsoft.com/office/officeart/2005/8/layout/hierarchy2"/>
    <dgm:cxn modelId="{CAC5E4EA-B56C-464B-92C5-F62E01CBDF48}" type="presParOf" srcId="{7F0E4472-678F-A341-9177-463FF0C5BA87}" destId="{CEC8F125-4600-9548-9CAC-1C1BDB607BB9}" srcOrd="1" destOrd="0" presId="urn:microsoft.com/office/officeart/2005/8/layout/hierarchy2"/>
    <dgm:cxn modelId="{EB601267-020E-C745-90A2-3802CE9FF026}" type="presParOf" srcId="{134212AF-5C96-714F-BAB7-C27BD24555F0}" destId="{1904F22E-B159-9147-B0D6-C95FC85FF598}" srcOrd="1" destOrd="0" presId="urn:microsoft.com/office/officeart/2005/8/layout/hierarchy2"/>
    <dgm:cxn modelId="{D0172236-6C1E-4241-95AC-A82D677477D3}" type="presParOf" srcId="{1904F22E-B159-9147-B0D6-C95FC85FF598}" destId="{1C47C236-B761-6049-9133-3F06F7E147CB}" srcOrd="0" destOrd="0" presId="urn:microsoft.com/office/officeart/2005/8/layout/hierarchy2"/>
    <dgm:cxn modelId="{9EAB9F43-D2A9-224F-B359-171EFF67D1D2}" type="presParOf" srcId="{1904F22E-B159-9147-B0D6-C95FC85FF598}" destId="{1AE445B6-2940-C14A-93D1-68976B54FFF3}" srcOrd="1" destOrd="0" presId="urn:microsoft.com/office/officeart/2005/8/layout/hierarchy2"/>
    <dgm:cxn modelId="{AD868499-E89B-C446-85C1-362CB6AC6BCD}" type="presParOf" srcId="{1AE445B6-2940-C14A-93D1-68976B54FFF3}" destId="{011C2EC1-81B0-7145-B347-50B78F1C059A}" srcOrd="0" destOrd="0" presId="urn:microsoft.com/office/officeart/2005/8/layout/hierarchy2"/>
    <dgm:cxn modelId="{F46CEB0C-5F79-7042-91DB-9EB0A4B85A21}" type="presParOf" srcId="{011C2EC1-81B0-7145-B347-50B78F1C059A}" destId="{94A67C7A-BF19-9141-8478-3AD9F3A1E152}" srcOrd="0" destOrd="0" presId="urn:microsoft.com/office/officeart/2005/8/layout/hierarchy2"/>
    <dgm:cxn modelId="{608FD592-C8C8-B64B-B27E-67EAB1BA8E13}" type="presParOf" srcId="{1AE445B6-2940-C14A-93D1-68976B54FFF3}" destId="{5B65F679-79E9-9B4C-A8B4-7738B1CD2605}" srcOrd="1" destOrd="0" presId="urn:microsoft.com/office/officeart/2005/8/layout/hierarchy2"/>
    <dgm:cxn modelId="{9F4B8CFF-68EC-514E-B46D-1475A777EFAD}" type="presParOf" srcId="{5B65F679-79E9-9B4C-A8B4-7738B1CD2605}" destId="{540DBF7B-B2B9-6945-A08C-0227B91B2FDE}" srcOrd="0" destOrd="0" presId="urn:microsoft.com/office/officeart/2005/8/layout/hierarchy2"/>
    <dgm:cxn modelId="{544B5EB7-059E-A542-8184-8475A3F764E2}" type="presParOf" srcId="{5B65F679-79E9-9B4C-A8B4-7738B1CD2605}" destId="{3E116986-8128-C44E-AD37-335A60BE005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522ED-7594-EB4A-834A-D5C2BF218E65}">
      <dsp:nvSpPr>
        <dsp:cNvPr id="0" name=""/>
        <dsp:cNvSpPr/>
      </dsp:nvSpPr>
      <dsp:spPr>
        <a:xfrm>
          <a:off x="7190" y="507750"/>
          <a:ext cx="1308076" cy="4391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内部存储状态</a:t>
          </a:r>
        </a:p>
      </dsp:txBody>
      <dsp:txXfrm>
        <a:off x="20054" y="520614"/>
        <a:ext cx="1282348" cy="413471"/>
      </dsp:txXfrm>
    </dsp:sp>
    <dsp:sp modelId="{5F0ED79E-06C6-ED47-930F-2549BFB0D3AE}">
      <dsp:nvSpPr>
        <dsp:cNvPr id="0" name=""/>
        <dsp:cNvSpPr/>
      </dsp:nvSpPr>
      <dsp:spPr>
        <a:xfrm rot="20055729">
          <a:off x="1286909" y="575347"/>
          <a:ext cx="571670" cy="55756"/>
        </a:xfrm>
        <a:custGeom>
          <a:avLst/>
          <a:gdLst/>
          <a:ahLst/>
          <a:cxnLst/>
          <a:rect l="0" t="0" r="0" b="0"/>
          <a:pathLst>
            <a:path>
              <a:moveTo>
                <a:pt x="0" y="27878"/>
              </a:moveTo>
              <a:lnTo>
                <a:pt x="571670" y="278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8453" y="588933"/>
        <a:ext cx="28583" cy="28583"/>
      </dsp:txXfrm>
    </dsp:sp>
    <dsp:sp modelId="{E6693AF7-1025-0A4A-86D2-963C029E41BE}">
      <dsp:nvSpPr>
        <dsp:cNvPr id="0" name=""/>
        <dsp:cNvSpPr/>
      </dsp:nvSpPr>
      <dsp:spPr>
        <a:xfrm>
          <a:off x="1830222" y="307748"/>
          <a:ext cx="1349183" cy="342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暴露单个接口</a:t>
          </a:r>
        </a:p>
      </dsp:txBody>
      <dsp:txXfrm>
        <a:off x="1840259" y="317785"/>
        <a:ext cx="1329109" cy="322628"/>
      </dsp:txXfrm>
    </dsp:sp>
    <dsp:sp modelId="{47450085-E84B-F94E-9C85-39DCD13262CA}">
      <dsp:nvSpPr>
        <dsp:cNvPr id="0" name=""/>
        <dsp:cNvSpPr/>
      </dsp:nvSpPr>
      <dsp:spPr>
        <a:xfrm>
          <a:off x="3179406" y="451221"/>
          <a:ext cx="221083" cy="55756"/>
        </a:xfrm>
        <a:custGeom>
          <a:avLst/>
          <a:gdLst/>
          <a:ahLst/>
          <a:cxnLst/>
          <a:rect l="0" t="0" r="0" b="0"/>
          <a:pathLst>
            <a:path>
              <a:moveTo>
                <a:pt x="0" y="27878"/>
              </a:moveTo>
              <a:lnTo>
                <a:pt x="221083" y="278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3284420" y="473572"/>
        <a:ext cx="11054" cy="11054"/>
      </dsp:txXfrm>
    </dsp:sp>
    <dsp:sp modelId="{A773371F-2B08-E947-89CD-4E7A91DB0750}">
      <dsp:nvSpPr>
        <dsp:cNvPr id="0" name=""/>
        <dsp:cNvSpPr/>
      </dsp:nvSpPr>
      <dsp:spPr>
        <a:xfrm>
          <a:off x="3400489" y="334162"/>
          <a:ext cx="3091740" cy="289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手动实现 </a:t>
          </a:r>
          <a:r>
            <a:rPr lang="en-US" altLang="zh-CN" sz="1600" kern="1200" dirty="0"/>
            <a:t>Future</a:t>
          </a:r>
          <a:r>
            <a:rPr lang="zh-CN" altLang="en-US" sz="1600" kern="1200" dirty="0"/>
            <a:t> 或有参 </a:t>
          </a:r>
          <a:r>
            <a:rPr lang="en-US" altLang="zh-CN" sz="1600" kern="1200" dirty="0"/>
            <a:t>poll </a:t>
          </a:r>
          <a:r>
            <a:rPr lang="zh-CN" altLang="en-US" sz="1600" kern="1200" dirty="0"/>
            <a:t>接口</a:t>
          </a:r>
        </a:p>
      </dsp:txBody>
      <dsp:txXfrm>
        <a:off x="3408979" y="342652"/>
        <a:ext cx="3074760" cy="272894"/>
      </dsp:txXfrm>
    </dsp:sp>
    <dsp:sp modelId="{73AD2F43-C324-2B49-A455-A21C3D81C725}">
      <dsp:nvSpPr>
        <dsp:cNvPr id="0" name=""/>
        <dsp:cNvSpPr/>
      </dsp:nvSpPr>
      <dsp:spPr>
        <a:xfrm rot="1598507">
          <a:off x="1284683" y="828642"/>
          <a:ext cx="576123" cy="55756"/>
        </a:xfrm>
        <a:custGeom>
          <a:avLst/>
          <a:gdLst/>
          <a:ahLst/>
          <a:cxnLst/>
          <a:rect l="0" t="0" r="0" b="0"/>
          <a:pathLst>
            <a:path>
              <a:moveTo>
                <a:pt x="0" y="27878"/>
              </a:moveTo>
              <a:lnTo>
                <a:pt x="576123" y="278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8342" y="842117"/>
        <a:ext cx="28806" cy="28806"/>
      </dsp:txXfrm>
    </dsp:sp>
    <dsp:sp modelId="{6A431FEB-2A50-E148-ABFC-39FA2FCB22B6}">
      <dsp:nvSpPr>
        <dsp:cNvPr id="0" name=""/>
        <dsp:cNvSpPr/>
      </dsp:nvSpPr>
      <dsp:spPr>
        <a:xfrm>
          <a:off x="1830222" y="824428"/>
          <a:ext cx="1313599" cy="322522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暴露多个接口</a:t>
          </a:r>
        </a:p>
      </dsp:txBody>
      <dsp:txXfrm>
        <a:off x="1839668" y="833874"/>
        <a:ext cx="1294707" cy="303630"/>
      </dsp:txXfrm>
    </dsp:sp>
    <dsp:sp modelId="{BBD5225E-4BE5-4B4A-914F-3EE5ED0EB694}">
      <dsp:nvSpPr>
        <dsp:cNvPr id="0" name=""/>
        <dsp:cNvSpPr/>
      </dsp:nvSpPr>
      <dsp:spPr>
        <a:xfrm>
          <a:off x="3143822" y="957812"/>
          <a:ext cx="246354" cy="55756"/>
        </a:xfrm>
        <a:custGeom>
          <a:avLst/>
          <a:gdLst/>
          <a:ahLst/>
          <a:cxnLst/>
          <a:rect l="0" t="0" r="0" b="0"/>
          <a:pathLst>
            <a:path>
              <a:moveTo>
                <a:pt x="0" y="27878"/>
              </a:moveTo>
              <a:lnTo>
                <a:pt x="246354" y="278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3260841" y="979531"/>
        <a:ext cx="12317" cy="12317"/>
      </dsp:txXfrm>
    </dsp:sp>
    <dsp:sp modelId="{A28E05DC-0CF0-914B-A98F-BF63ED15F1EE}">
      <dsp:nvSpPr>
        <dsp:cNvPr id="0" name=""/>
        <dsp:cNvSpPr/>
      </dsp:nvSpPr>
      <dsp:spPr>
        <a:xfrm>
          <a:off x="3390177" y="756232"/>
          <a:ext cx="1700318" cy="458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手动实现 </a:t>
          </a:r>
          <a:r>
            <a:rPr lang="en-US" altLang="zh-CN" sz="1600" kern="1200" dirty="0" err="1"/>
            <a:t>poll_xxx</a:t>
          </a:r>
          <a:r>
            <a:rPr lang="en-US" altLang="zh-CN" sz="1600" kern="1200" dirty="0"/>
            <a:t>/</a:t>
          </a:r>
          <a:r>
            <a:rPr lang="en-US" altLang="zh-CN" sz="1600" kern="1200" dirty="0" err="1"/>
            <a:t>poll_yyy</a:t>
          </a:r>
          <a:endParaRPr lang="zh-CN" altLang="en-US" sz="1600" kern="1200" dirty="0"/>
        </a:p>
      </dsp:txBody>
      <dsp:txXfrm>
        <a:off x="3403618" y="769673"/>
        <a:ext cx="1673436" cy="432033"/>
      </dsp:txXfrm>
    </dsp:sp>
    <dsp:sp modelId="{80285303-5632-E84B-924D-2A6E5A4A2486}">
      <dsp:nvSpPr>
        <dsp:cNvPr id="0" name=""/>
        <dsp:cNvSpPr/>
      </dsp:nvSpPr>
      <dsp:spPr>
        <a:xfrm rot="21541001">
          <a:off x="5090478" y="955771"/>
          <a:ext cx="237802" cy="55756"/>
        </a:xfrm>
        <a:custGeom>
          <a:avLst/>
          <a:gdLst/>
          <a:ahLst/>
          <a:cxnLst/>
          <a:rect l="0" t="0" r="0" b="0"/>
          <a:pathLst>
            <a:path>
              <a:moveTo>
                <a:pt x="0" y="27878"/>
              </a:moveTo>
              <a:lnTo>
                <a:pt x="237802" y="2787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5203434" y="977704"/>
        <a:ext cx="11890" cy="11890"/>
      </dsp:txXfrm>
    </dsp:sp>
    <dsp:sp modelId="{7D6BE2D7-3857-5D45-8987-885DA6093C16}">
      <dsp:nvSpPr>
        <dsp:cNvPr id="0" name=""/>
        <dsp:cNvSpPr/>
      </dsp:nvSpPr>
      <dsp:spPr>
        <a:xfrm>
          <a:off x="5328263" y="716510"/>
          <a:ext cx="2006433" cy="530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利用 </a:t>
          </a:r>
          <a:r>
            <a:rPr lang="en-US" altLang="zh-CN" sz="1600" kern="1200" dirty="0" err="1"/>
            <a:t>poll_fn</a:t>
          </a:r>
          <a:r>
            <a:rPr lang="en-US" altLang="zh-CN" sz="1600" kern="1200" dirty="0"/>
            <a:t> </a:t>
          </a:r>
          <a:r>
            <a:rPr lang="zh-CN" altLang="en-US" sz="1600" kern="1200" dirty="0"/>
            <a:t>同时提供 </a:t>
          </a:r>
          <a:r>
            <a:rPr lang="en-US" altLang="zh-CN" sz="1600" kern="1200" dirty="0"/>
            <a:t>Future </a:t>
          </a:r>
          <a:r>
            <a:rPr lang="zh-CN" altLang="en-US" sz="1600" kern="1200" dirty="0"/>
            <a:t>供 </a:t>
          </a:r>
          <a:r>
            <a:rPr lang="en-US" altLang="zh-CN" sz="1600" kern="1200" dirty="0"/>
            <a:t>await</a:t>
          </a:r>
          <a:endParaRPr lang="zh-CN" altLang="en-US" sz="1600" kern="1200" dirty="0"/>
        </a:p>
      </dsp:txBody>
      <dsp:txXfrm>
        <a:off x="5343792" y="732039"/>
        <a:ext cx="1975375" cy="499140"/>
      </dsp:txXfrm>
    </dsp:sp>
    <dsp:sp modelId="{1C47C236-B761-6049-9133-3F06F7E147CB}">
      <dsp:nvSpPr>
        <dsp:cNvPr id="0" name=""/>
        <dsp:cNvSpPr/>
      </dsp:nvSpPr>
      <dsp:spPr>
        <a:xfrm>
          <a:off x="7190" y="1339487"/>
          <a:ext cx="1359881" cy="403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外部存储状态</a:t>
          </a:r>
        </a:p>
      </dsp:txBody>
      <dsp:txXfrm>
        <a:off x="18995" y="1351292"/>
        <a:ext cx="1336271" cy="379439"/>
      </dsp:txXfrm>
    </dsp:sp>
    <dsp:sp modelId="{011C2EC1-81B0-7145-B347-50B78F1C059A}">
      <dsp:nvSpPr>
        <dsp:cNvPr id="0" name=""/>
        <dsp:cNvSpPr/>
      </dsp:nvSpPr>
      <dsp:spPr>
        <a:xfrm>
          <a:off x="1367072" y="1513133"/>
          <a:ext cx="514955" cy="55756"/>
        </a:xfrm>
        <a:custGeom>
          <a:avLst/>
          <a:gdLst/>
          <a:ahLst/>
          <a:cxnLst/>
          <a:rect l="0" t="0" r="0" b="0"/>
          <a:pathLst>
            <a:path>
              <a:moveTo>
                <a:pt x="0" y="27878"/>
              </a:moveTo>
              <a:lnTo>
                <a:pt x="514955" y="278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611675" y="1528138"/>
        <a:ext cx="25747" cy="25747"/>
      </dsp:txXfrm>
    </dsp:sp>
    <dsp:sp modelId="{540DBF7B-B2B9-6945-A08C-0227B91B2FDE}">
      <dsp:nvSpPr>
        <dsp:cNvPr id="0" name=""/>
        <dsp:cNvSpPr/>
      </dsp:nvSpPr>
      <dsp:spPr>
        <a:xfrm>
          <a:off x="1882027" y="1311702"/>
          <a:ext cx="2521736" cy="4586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返回手动实现的 </a:t>
          </a:r>
          <a:r>
            <a:rPr lang="en-US" altLang="zh-CN" sz="1600" kern="1200" dirty="0"/>
            <a:t>Future</a:t>
          </a:r>
          <a:r>
            <a:rPr lang="zh-CN" altLang="en-US" sz="1600" kern="1200" dirty="0"/>
            <a:t> 或直接利用 </a:t>
          </a:r>
          <a:r>
            <a:rPr lang="en-US" altLang="zh-CN" sz="1600" kern="1200" dirty="0"/>
            <a:t>async</a:t>
          </a:r>
          <a:r>
            <a:rPr lang="zh-CN" altLang="en-US" sz="1600" kern="1200" dirty="0"/>
            <a:t> </a:t>
          </a:r>
          <a:r>
            <a:rPr lang="en-US" altLang="zh-CN" sz="1600" kern="1200" dirty="0" err="1"/>
            <a:t>fn</a:t>
          </a:r>
          <a:r>
            <a:rPr lang="zh-CN" altLang="en-US" sz="1600" kern="1200" dirty="0"/>
            <a:t> 实现</a:t>
          </a:r>
        </a:p>
      </dsp:txBody>
      <dsp:txXfrm>
        <a:off x="1895459" y="1325134"/>
        <a:ext cx="2494872" cy="431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46886-D98A-1945-8AE0-D09D652B8F25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7DD22-9F6B-B746-93D2-C58A9F062B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932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6022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31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534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022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930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13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7398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163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072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669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72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5972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205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7224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78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3186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3773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374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1584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650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524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478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400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22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2475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69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095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107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029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718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DD22-9F6B-B746-93D2-C58A9F062BA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738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26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194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359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2736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85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11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4501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39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612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4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038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452FE-8BA2-9444-B6EF-36D83FDFC6C0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BA20D-0A2D-204D-8679-48C322EF03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0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okio-rs/mio/blob/master/examples/tcp_server.rs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ytedance/monoio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D79C22-A197-E040-8AD4-2F1480F88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2" y="288709"/>
            <a:ext cx="2355742" cy="6770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9185A33-5E07-984A-9EE5-02EFBF8557E3}"/>
              </a:ext>
            </a:extLst>
          </p:cNvPr>
          <p:cNvSpPr txBox="1"/>
          <p:nvPr/>
        </p:nvSpPr>
        <p:spPr>
          <a:xfrm>
            <a:off x="790414" y="2293749"/>
            <a:ext cx="668283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5700" b="1" dirty="0">
                <a:solidFill>
                  <a:schemeClr val="bg1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</a:rPr>
              <a:t>Rust </a:t>
            </a:r>
            <a:r>
              <a:rPr kumimoji="1" lang="zh-CN" altLang="en" sz="5700" b="1" dirty="0">
                <a:solidFill>
                  <a:schemeClr val="bg1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</a:rPr>
              <a:t>异步</a:t>
            </a:r>
            <a:r>
              <a:rPr kumimoji="1" lang="zh-CN" altLang="en-US" sz="5700" b="1" dirty="0">
                <a:solidFill>
                  <a:schemeClr val="bg1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</a:rPr>
              <a:t>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373378-7646-C349-9FFA-B9E01F233E8F}"/>
              </a:ext>
            </a:extLst>
          </p:cNvPr>
          <p:cNvSpPr txBox="1"/>
          <p:nvPr/>
        </p:nvSpPr>
        <p:spPr>
          <a:xfrm>
            <a:off x="805911" y="3232250"/>
            <a:ext cx="4948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800" b="1" dirty="0">
                <a:solidFill>
                  <a:srgbClr val="08C6CE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</a:rPr>
              <a:t>Rust </a:t>
            </a:r>
            <a:r>
              <a:rPr kumimoji="1" lang="zh-CN" altLang="en-US" sz="2800" b="1" dirty="0">
                <a:solidFill>
                  <a:srgbClr val="08C6CE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</a:rPr>
              <a:t>开发实训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F5B1F43-E521-3E44-A9E3-C493C3DB8849}"/>
              </a:ext>
            </a:extLst>
          </p:cNvPr>
          <p:cNvCxnSpPr>
            <a:cxnSpLocks/>
          </p:cNvCxnSpPr>
          <p:nvPr/>
        </p:nvCxnSpPr>
        <p:spPr>
          <a:xfrm>
            <a:off x="914400" y="5315919"/>
            <a:ext cx="418454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87BF9B8-5870-B945-BADC-5DB54FB852B9}"/>
              </a:ext>
            </a:extLst>
          </p:cNvPr>
          <p:cNvSpPr txBox="1"/>
          <p:nvPr/>
        </p:nvSpPr>
        <p:spPr>
          <a:xfrm>
            <a:off x="790414" y="5353838"/>
            <a:ext cx="3471621" cy="842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700" dirty="0">
                <a:solidFill>
                  <a:schemeClr val="bg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茌海</a:t>
            </a:r>
            <a:r>
              <a:rPr kumimoji="1" lang="en-US" altLang="zh-CN" sz="1700" dirty="0">
                <a:solidFill>
                  <a:schemeClr val="bg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/ </a:t>
            </a:r>
            <a:r>
              <a:rPr kumimoji="1" lang="zh-CN" altLang="en-US" sz="1700" dirty="0">
                <a:solidFill>
                  <a:schemeClr val="bg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字节跳动 </a:t>
            </a:r>
            <a:r>
              <a:rPr kumimoji="1" lang="en-US" altLang="zh-CN" sz="1700" dirty="0">
                <a:solidFill>
                  <a:schemeClr val="bg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Infra</a:t>
            </a:r>
          </a:p>
          <a:p>
            <a:pPr>
              <a:lnSpc>
                <a:spcPct val="150000"/>
              </a:lnSpc>
            </a:pPr>
            <a:r>
              <a:rPr kumimoji="1" lang="en-US" altLang="zh-CN" sz="1700" dirty="0">
                <a:solidFill>
                  <a:schemeClr val="bg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2023/09/07</a:t>
            </a:r>
            <a:endParaRPr kumimoji="1" lang="zh-CN" altLang="en-US" sz="1700" dirty="0">
              <a:solidFill>
                <a:schemeClr val="bg1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77FFBE5-888A-BF40-98B7-DEF76CDA15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7" t="24638" r="48108" b="29048"/>
          <a:stretch/>
        </p:blipFill>
        <p:spPr>
          <a:xfrm>
            <a:off x="6096000" y="-1"/>
            <a:ext cx="6011056" cy="6858001"/>
          </a:xfrm>
          <a:prstGeom prst="snipRoundRect">
            <a:avLst/>
          </a:prstGeom>
        </p:spPr>
      </p:pic>
      <p:grpSp>
        <p:nvGrpSpPr>
          <p:cNvPr id="2410" name="组合 2409">
            <a:extLst>
              <a:ext uri="{FF2B5EF4-FFF2-40B4-BE49-F238E27FC236}">
                <a16:creationId xmlns:a16="http://schemas.microsoft.com/office/drawing/2014/main" id="{E11C42CF-007C-3F4A-8C5E-19E4EB258C67}"/>
              </a:ext>
            </a:extLst>
          </p:cNvPr>
          <p:cNvGrpSpPr>
            <a:grpSpLocks noChangeAspect="1"/>
          </p:cNvGrpSpPr>
          <p:nvPr/>
        </p:nvGrpSpPr>
        <p:grpSpPr>
          <a:xfrm>
            <a:off x="6231464" y="1774438"/>
            <a:ext cx="5466951" cy="3541481"/>
            <a:chOff x="3601225" y="1501447"/>
            <a:chExt cx="6498862" cy="4209951"/>
          </a:xfrm>
          <a:solidFill>
            <a:srgbClr val="34BEE8"/>
          </a:solidFill>
        </p:grpSpPr>
        <p:sp>
          <p:nvSpPr>
            <p:cNvPr id="2411" name="椭圆 2410">
              <a:extLst>
                <a:ext uri="{FF2B5EF4-FFF2-40B4-BE49-F238E27FC236}">
                  <a16:creationId xmlns:a16="http://schemas.microsoft.com/office/drawing/2014/main" id="{ABFE238D-8AAA-0E4E-B832-9D9B0AFF91FF}"/>
                </a:ext>
              </a:extLst>
            </p:cNvPr>
            <p:cNvSpPr/>
            <p:nvPr/>
          </p:nvSpPr>
          <p:spPr>
            <a:xfrm>
              <a:off x="4299625" y="4572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2" name="椭圆 2411">
              <a:extLst>
                <a:ext uri="{FF2B5EF4-FFF2-40B4-BE49-F238E27FC236}">
                  <a16:creationId xmlns:a16="http://schemas.microsoft.com/office/drawing/2014/main" id="{84E42009-5591-5141-AC80-729F0F47FE5A}"/>
                </a:ext>
              </a:extLst>
            </p:cNvPr>
            <p:cNvSpPr/>
            <p:nvPr/>
          </p:nvSpPr>
          <p:spPr>
            <a:xfrm>
              <a:off x="4416025" y="4572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3" name="椭圆 2412">
              <a:extLst>
                <a:ext uri="{FF2B5EF4-FFF2-40B4-BE49-F238E27FC236}">
                  <a16:creationId xmlns:a16="http://schemas.microsoft.com/office/drawing/2014/main" id="{5087F553-F4F7-1947-81CC-82B96753A2C7}"/>
                </a:ext>
              </a:extLst>
            </p:cNvPr>
            <p:cNvSpPr/>
            <p:nvPr/>
          </p:nvSpPr>
          <p:spPr>
            <a:xfrm>
              <a:off x="4532425" y="4572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4" name="椭圆 2413">
              <a:extLst>
                <a:ext uri="{FF2B5EF4-FFF2-40B4-BE49-F238E27FC236}">
                  <a16:creationId xmlns:a16="http://schemas.microsoft.com/office/drawing/2014/main" id="{AD91A776-1AF0-9944-BC69-4117F37563BF}"/>
                </a:ext>
              </a:extLst>
            </p:cNvPr>
            <p:cNvSpPr/>
            <p:nvPr/>
          </p:nvSpPr>
          <p:spPr>
            <a:xfrm>
              <a:off x="4648825" y="4572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5" name="椭圆 2414">
              <a:extLst>
                <a:ext uri="{FF2B5EF4-FFF2-40B4-BE49-F238E27FC236}">
                  <a16:creationId xmlns:a16="http://schemas.microsoft.com/office/drawing/2014/main" id="{AAA5F6A3-36A1-6141-90F9-A392A65C3383}"/>
                </a:ext>
              </a:extLst>
            </p:cNvPr>
            <p:cNvSpPr/>
            <p:nvPr/>
          </p:nvSpPr>
          <p:spPr>
            <a:xfrm>
              <a:off x="4765225" y="4572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6" name="椭圆 2415">
              <a:extLst>
                <a:ext uri="{FF2B5EF4-FFF2-40B4-BE49-F238E27FC236}">
                  <a16:creationId xmlns:a16="http://schemas.microsoft.com/office/drawing/2014/main" id="{E35BC977-7BBC-A94B-9C80-3259652C77EE}"/>
                </a:ext>
              </a:extLst>
            </p:cNvPr>
            <p:cNvSpPr/>
            <p:nvPr/>
          </p:nvSpPr>
          <p:spPr>
            <a:xfrm>
              <a:off x="4416025" y="4688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7" name="椭圆 2416">
              <a:extLst>
                <a:ext uri="{FF2B5EF4-FFF2-40B4-BE49-F238E27FC236}">
                  <a16:creationId xmlns:a16="http://schemas.microsoft.com/office/drawing/2014/main" id="{78754F68-7EB1-B049-96D8-E8D0C69F7BA7}"/>
                </a:ext>
              </a:extLst>
            </p:cNvPr>
            <p:cNvSpPr/>
            <p:nvPr/>
          </p:nvSpPr>
          <p:spPr>
            <a:xfrm>
              <a:off x="4532425" y="46903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8" name="椭圆 2417">
              <a:extLst>
                <a:ext uri="{FF2B5EF4-FFF2-40B4-BE49-F238E27FC236}">
                  <a16:creationId xmlns:a16="http://schemas.microsoft.com/office/drawing/2014/main" id="{839C8DE3-B117-764E-BD89-EBB37F7932CB}"/>
                </a:ext>
              </a:extLst>
            </p:cNvPr>
            <p:cNvSpPr/>
            <p:nvPr/>
          </p:nvSpPr>
          <p:spPr>
            <a:xfrm>
              <a:off x="4648825" y="4688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9" name="椭圆 2418">
              <a:extLst>
                <a:ext uri="{FF2B5EF4-FFF2-40B4-BE49-F238E27FC236}">
                  <a16:creationId xmlns:a16="http://schemas.microsoft.com/office/drawing/2014/main" id="{298D25DB-0022-E545-A5D8-448C6A4A7391}"/>
                </a:ext>
              </a:extLst>
            </p:cNvPr>
            <p:cNvSpPr/>
            <p:nvPr/>
          </p:nvSpPr>
          <p:spPr>
            <a:xfrm>
              <a:off x="4765225" y="4688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0" name="椭圆 2419">
              <a:extLst>
                <a:ext uri="{FF2B5EF4-FFF2-40B4-BE49-F238E27FC236}">
                  <a16:creationId xmlns:a16="http://schemas.microsoft.com/office/drawing/2014/main" id="{C16FCB69-04ED-C540-86E9-0C44FCDB0067}"/>
                </a:ext>
              </a:extLst>
            </p:cNvPr>
            <p:cNvSpPr/>
            <p:nvPr/>
          </p:nvSpPr>
          <p:spPr>
            <a:xfrm>
              <a:off x="42996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1" name="椭圆 2420">
              <a:extLst>
                <a:ext uri="{FF2B5EF4-FFF2-40B4-BE49-F238E27FC236}">
                  <a16:creationId xmlns:a16="http://schemas.microsoft.com/office/drawing/2014/main" id="{E68719DA-0429-DA43-839B-1159B8F1092E}"/>
                </a:ext>
              </a:extLst>
            </p:cNvPr>
            <p:cNvSpPr/>
            <p:nvPr/>
          </p:nvSpPr>
          <p:spPr>
            <a:xfrm>
              <a:off x="44160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2" name="椭圆 2421">
              <a:extLst>
                <a:ext uri="{FF2B5EF4-FFF2-40B4-BE49-F238E27FC236}">
                  <a16:creationId xmlns:a16="http://schemas.microsoft.com/office/drawing/2014/main" id="{CC6F9F79-9F1D-0545-BA59-22ADEAF6CF8D}"/>
                </a:ext>
              </a:extLst>
            </p:cNvPr>
            <p:cNvSpPr/>
            <p:nvPr/>
          </p:nvSpPr>
          <p:spPr>
            <a:xfrm>
              <a:off x="45324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3" name="椭圆 2422">
              <a:extLst>
                <a:ext uri="{FF2B5EF4-FFF2-40B4-BE49-F238E27FC236}">
                  <a16:creationId xmlns:a16="http://schemas.microsoft.com/office/drawing/2014/main" id="{738EA0AE-EA34-3644-939D-50B7AD5375ED}"/>
                </a:ext>
              </a:extLst>
            </p:cNvPr>
            <p:cNvSpPr/>
            <p:nvPr/>
          </p:nvSpPr>
          <p:spPr>
            <a:xfrm>
              <a:off x="46488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4" name="椭圆 2423">
              <a:extLst>
                <a:ext uri="{FF2B5EF4-FFF2-40B4-BE49-F238E27FC236}">
                  <a16:creationId xmlns:a16="http://schemas.microsoft.com/office/drawing/2014/main" id="{E614DC48-E1FB-F04F-BE4C-8A6DDA657B21}"/>
                </a:ext>
              </a:extLst>
            </p:cNvPr>
            <p:cNvSpPr/>
            <p:nvPr/>
          </p:nvSpPr>
          <p:spPr>
            <a:xfrm>
              <a:off x="47652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5" name="椭圆 2424">
              <a:extLst>
                <a:ext uri="{FF2B5EF4-FFF2-40B4-BE49-F238E27FC236}">
                  <a16:creationId xmlns:a16="http://schemas.microsoft.com/office/drawing/2014/main" id="{65A3C671-C2C4-3A45-B624-5664185D1F75}"/>
                </a:ext>
              </a:extLst>
            </p:cNvPr>
            <p:cNvSpPr/>
            <p:nvPr/>
          </p:nvSpPr>
          <p:spPr>
            <a:xfrm>
              <a:off x="42996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6" name="椭圆 2425">
              <a:extLst>
                <a:ext uri="{FF2B5EF4-FFF2-40B4-BE49-F238E27FC236}">
                  <a16:creationId xmlns:a16="http://schemas.microsoft.com/office/drawing/2014/main" id="{9406E687-C41A-584E-9721-6D192470BC3E}"/>
                </a:ext>
              </a:extLst>
            </p:cNvPr>
            <p:cNvSpPr/>
            <p:nvPr/>
          </p:nvSpPr>
          <p:spPr>
            <a:xfrm>
              <a:off x="44160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7" name="椭圆 2426">
              <a:extLst>
                <a:ext uri="{FF2B5EF4-FFF2-40B4-BE49-F238E27FC236}">
                  <a16:creationId xmlns:a16="http://schemas.microsoft.com/office/drawing/2014/main" id="{676BD86A-0D77-6F4E-9EA0-D7AC6EF19F88}"/>
                </a:ext>
              </a:extLst>
            </p:cNvPr>
            <p:cNvSpPr/>
            <p:nvPr/>
          </p:nvSpPr>
          <p:spPr>
            <a:xfrm>
              <a:off x="4532425" y="445361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8" name="椭圆 2427">
              <a:extLst>
                <a:ext uri="{FF2B5EF4-FFF2-40B4-BE49-F238E27FC236}">
                  <a16:creationId xmlns:a16="http://schemas.microsoft.com/office/drawing/2014/main" id="{A04A3EEE-A239-054A-A9AE-F17F456AB23B}"/>
                </a:ext>
              </a:extLst>
            </p:cNvPr>
            <p:cNvSpPr/>
            <p:nvPr/>
          </p:nvSpPr>
          <p:spPr>
            <a:xfrm>
              <a:off x="46488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9" name="椭圆 2428">
              <a:extLst>
                <a:ext uri="{FF2B5EF4-FFF2-40B4-BE49-F238E27FC236}">
                  <a16:creationId xmlns:a16="http://schemas.microsoft.com/office/drawing/2014/main" id="{2E8368E6-9389-B448-B565-BF5CC616E605}"/>
                </a:ext>
              </a:extLst>
            </p:cNvPr>
            <p:cNvSpPr/>
            <p:nvPr/>
          </p:nvSpPr>
          <p:spPr>
            <a:xfrm>
              <a:off x="47652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0" name="椭圆 2429">
              <a:extLst>
                <a:ext uri="{FF2B5EF4-FFF2-40B4-BE49-F238E27FC236}">
                  <a16:creationId xmlns:a16="http://schemas.microsoft.com/office/drawing/2014/main" id="{B84B37B2-E2AA-4A40-96EB-44CEFD62F061}"/>
                </a:ext>
              </a:extLst>
            </p:cNvPr>
            <p:cNvSpPr/>
            <p:nvPr/>
          </p:nvSpPr>
          <p:spPr>
            <a:xfrm>
              <a:off x="4299625" y="41039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1" name="椭圆 2430">
              <a:extLst>
                <a:ext uri="{FF2B5EF4-FFF2-40B4-BE49-F238E27FC236}">
                  <a16:creationId xmlns:a16="http://schemas.microsoft.com/office/drawing/2014/main" id="{40DC2CE4-06DB-5B4F-BF52-3B362883414D}"/>
                </a:ext>
              </a:extLst>
            </p:cNvPr>
            <p:cNvSpPr/>
            <p:nvPr/>
          </p:nvSpPr>
          <p:spPr>
            <a:xfrm>
              <a:off x="4416025" y="41039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2" name="椭圆 2431">
              <a:extLst>
                <a:ext uri="{FF2B5EF4-FFF2-40B4-BE49-F238E27FC236}">
                  <a16:creationId xmlns:a16="http://schemas.microsoft.com/office/drawing/2014/main" id="{7C7FA407-DE0C-0840-9C19-2B2D55B8EA8C}"/>
                </a:ext>
              </a:extLst>
            </p:cNvPr>
            <p:cNvSpPr/>
            <p:nvPr/>
          </p:nvSpPr>
          <p:spPr>
            <a:xfrm>
              <a:off x="4532425" y="41039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3" name="椭圆 2432">
              <a:extLst>
                <a:ext uri="{FF2B5EF4-FFF2-40B4-BE49-F238E27FC236}">
                  <a16:creationId xmlns:a16="http://schemas.microsoft.com/office/drawing/2014/main" id="{3CB9B5CD-2526-544D-8371-C86A934DC8F8}"/>
                </a:ext>
              </a:extLst>
            </p:cNvPr>
            <p:cNvSpPr/>
            <p:nvPr/>
          </p:nvSpPr>
          <p:spPr>
            <a:xfrm>
              <a:off x="4648825" y="41039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4" name="椭圆 2433">
              <a:extLst>
                <a:ext uri="{FF2B5EF4-FFF2-40B4-BE49-F238E27FC236}">
                  <a16:creationId xmlns:a16="http://schemas.microsoft.com/office/drawing/2014/main" id="{C7BD4DF9-2A5B-BA46-A78A-EEFE868AC842}"/>
                </a:ext>
              </a:extLst>
            </p:cNvPr>
            <p:cNvSpPr/>
            <p:nvPr/>
          </p:nvSpPr>
          <p:spPr>
            <a:xfrm>
              <a:off x="4765225" y="41039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5" name="椭圆 2434">
              <a:extLst>
                <a:ext uri="{FF2B5EF4-FFF2-40B4-BE49-F238E27FC236}">
                  <a16:creationId xmlns:a16="http://schemas.microsoft.com/office/drawing/2014/main" id="{86B9493A-53AB-1C46-B757-F5AA7B521B24}"/>
                </a:ext>
              </a:extLst>
            </p:cNvPr>
            <p:cNvSpPr/>
            <p:nvPr/>
          </p:nvSpPr>
          <p:spPr>
            <a:xfrm>
              <a:off x="4299625" y="422053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6" name="椭圆 2435">
              <a:extLst>
                <a:ext uri="{FF2B5EF4-FFF2-40B4-BE49-F238E27FC236}">
                  <a16:creationId xmlns:a16="http://schemas.microsoft.com/office/drawing/2014/main" id="{41C3AEF2-38BE-A74E-AD72-93EE555E4F75}"/>
                </a:ext>
              </a:extLst>
            </p:cNvPr>
            <p:cNvSpPr/>
            <p:nvPr/>
          </p:nvSpPr>
          <p:spPr>
            <a:xfrm>
              <a:off x="4416025" y="422053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7" name="椭圆 2436">
              <a:extLst>
                <a:ext uri="{FF2B5EF4-FFF2-40B4-BE49-F238E27FC236}">
                  <a16:creationId xmlns:a16="http://schemas.microsoft.com/office/drawing/2014/main" id="{CD00B54E-FFA7-944A-B67C-0C7F6AD1ECDE}"/>
                </a:ext>
              </a:extLst>
            </p:cNvPr>
            <p:cNvSpPr/>
            <p:nvPr/>
          </p:nvSpPr>
          <p:spPr>
            <a:xfrm>
              <a:off x="4532425" y="4222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8" name="椭圆 2437">
              <a:extLst>
                <a:ext uri="{FF2B5EF4-FFF2-40B4-BE49-F238E27FC236}">
                  <a16:creationId xmlns:a16="http://schemas.microsoft.com/office/drawing/2014/main" id="{93B959EA-8481-D44C-9B93-928B43B8B9F4}"/>
                </a:ext>
              </a:extLst>
            </p:cNvPr>
            <p:cNvSpPr/>
            <p:nvPr/>
          </p:nvSpPr>
          <p:spPr>
            <a:xfrm>
              <a:off x="4648825" y="422053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9" name="椭圆 2438">
              <a:extLst>
                <a:ext uri="{FF2B5EF4-FFF2-40B4-BE49-F238E27FC236}">
                  <a16:creationId xmlns:a16="http://schemas.microsoft.com/office/drawing/2014/main" id="{A930E9F5-F745-F140-A155-05FD4AE6A8E5}"/>
                </a:ext>
              </a:extLst>
            </p:cNvPr>
            <p:cNvSpPr/>
            <p:nvPr/>
          </p:nvSpPr>
          <p:spPr>
            <a:xfrm>
              <a:off x="4765225" y="422053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0" name="椭圆 2439">
              <a:extLst>
                <a:ext uri="{FF2B5EF4-FFF2-40B4-BE49-F238E27FC236}">
                  <a16:creationId xmlns:a16="http://schemas.microsoft.com/office/drawing/2014/main" id="{C91CD8B9-67CD-4B48-863A-A8CCB7377E35}"/>
                </a:ext>
              </a:extLst>
            </p:cNvPr>
            <p:cNvSpPr/>
            <p:nvPr/>
          </p:nvSpPr>
          <p:spPr>
            <a:xfrm>
              <a:off x="42996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1" name="椭圆 2440">
              <a:extLst>
                <a:ext uri="{FF2B5EF4-FFF2-40B4-BE49-F238E27FC236}">
                  <a16:creationId xmlns:a16="http://schemas.microsoft.com/office/drawing/2014/main" id="{A73393E3-EA09-BA4B-9E96-F5A3BDE0FB97}"/>
                </a:ext>
              </a:extLst>
            </p:cNvPr>
            <p:cNvSpPr/>
            <p:nvPr/>
          </p:nvSpPr>
          <p:spPr>
            <a:xfrm>
              <a:off x="44160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2" name="椭圆 2441">
              <a:extLst>
                <a:ext uri="{FF2B5EF4-FFF2-40B4-BE49-F238E27FC236}">
                  <a16:creationId xmlns:a16="http://schemas.microsoft.com/office/drawing/2014/main" id="{1E92173B-6927-274A-82E9-08A99691F816}"/>
                </a:ext>
              </a:extLst>
            </p:cNvPr>
            <p:cNvSpPr/>
            <p:nvPr/>
          </p:nvSpPr>
          <p:spPr>
            <a:xfrm>
              <a:off x="45324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3" name="椭圆 2442">
              <a:extLst>
                <a:ext uri="{FF2B5EF4-FFF2-40B4-BE49-F238E27FC236}">
                  <a16:creationId xmlns:a16="http://schemas.microsoft.com/office/drawing/2014/main" id="{6624EFB8-FE1A-5C49-A8E8-6600161984DB}"/>
                </a:ext>
              </a:extLst>
            </p:cNvPr>
            <p:cNvSpPr/>
            <p:nvPr/>
          </p:nvSpPr>
          <p:spPr>
            <a:xfrm>
              <a:off x="46488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4" name="椭圆 2443">
              <a:extLst>
                <a:ext uri="{FF2B5EF4-FFF2-40B4-BE49-F238E27FC236}">
                  <a16:creationId xmlns:a16="http://schemas.microsoft.com/office/drawing/2014/main" id="{393D1986-499F-E043-A352-FFDDEA423B1A}"/>
                </a:ext>
              </a:extLst>
            </p:cNvPr>
            <p:cNvSpPr/>
            <p:nvPr/>
          </p:nvSpPr>
          <p:spPr>
            <a:xfrm>
              <a:off x="47652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5" name="椭圆 2444">
              <a:extLst>
                <a:ext uri="{FF2B5EF4-FFF2-40B4-BE49-F238E27FC236}">
                  <a16:creationId xmlns:a16="http://schemas.microsoft.com/office/drawing/2014/main" id="{20006571-5393-BE41-9E43-972E8F11E9C7}"/>
                </a:ext>
              </a:extLst>
            </p:cNvPr>
            <p:cNvSpPr/>
            <p:nvPr/>
          </p:nvSpPr>
          <p:spPr>
            <a:xfrm>
              <a:off x="42996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6" name="椭圆 2445">
              <a:extLst>
                <a:ext uri="{FF2B5EF4-FFF2-40B4-BE49-F238E27FC236}">
                  <a16:creationId xmlns:a16="http://schemas.microsoft.com/office/drawing/2014/main" id="{8A787185-FB8C-7C44-AE1B-46943B31D6DD}"/>
                </a:ext>
              </a:extLst>
            </p:cNvPr>
            <p:cNvSpPr/>
            <p:nvPr/>
          </p:nvSpPr>
          <p:spPr>
            <a:xfrm>
              <a:off x="44160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7" name="椭圆 2446">
              <a:extLst>
                <a:ext uri="{FF2B5EF4-FFF2-40B4-BE49-F238E27FC236}">
                  <a16:creationId xmlns:a16="http://schemas.microsoft.com/office/drawing/2014/main" id="{51FEDF0E-6728-AA44-AB82-4D60AC9FBD09}"/>
                </a:ext>
              </a:extLst>
            </p:cNvPr>
            <p:cNvSpPr/>
            <p:nvPr/>
          </p:nvSpPr>
          <p:spPr>
            <a:xfrm>
              <a:off x="4532425" y="37481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8" name="椭圆 2447">
              <a:extLst>
                <a:ext uri="{FF2B5EF4-FFF2-40B4-BE49-F238E27FC236}">
                  <a16:creationId xmlns:a16="http://schemas.microsoft.com/office/drawing/2014/main" id="{36E72FFB-D61D-B141-B1D3-BC9C73331D0D}"/>
                </a:ext>
              </a:extLst>
            </p:cNvPr>
            <p:cNvSpPr/>
            <p:nvPr/>
          </p:nvSpPr>
          <p:spPr>
            <a:xfrm>
              <a:off x="46488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9" name="椭圆 2448">
              <a:extLst>
                <a:ext uri="{FF2B5EF4-FFF2-40B4-BE49-F238E27FC236}">
                  <a16:creationId xmlns:a16="http://schemas.microsoft.com/office/drawing/2014/main" id="{CD23630F-3567-BD48-93E7-5932BE6D64BC}"/>
                </a:ext>
              </a:extLst>
            </p:cNvPr>
            <p:cNvSpPr/>
            <p:nvPr/>
          </p:nvSpPr>
          <p:spPr>
            <a:xfrm>
              <a:off x="47652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0" name="椭圆 2449">
              <a:extLst>
                <a:ext uri="{FF2B5EF4-FFF2-40B4-BE49-F238E27FC236}">
                  <a16:creationId xmlns:a16="http://schemas.microsoft.com/office/drawing/2014/main" id="{E1290B68-D621-BA40-8D03-2ADF95E8EEB7}"/>
                </a:ext>
              </a:extLst>
            </p:cNvPr>
            <p:cNvSpPr/>
            <p:nvPr/>
          </p:nvSpPr>
          <p:spPr>
            <a:xfrm>
              <a:off x="42996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1" name="椭圆 2450">
              <a:extLst>
                <a:ext uri="{FF2B5EF4-FFF2-40B4-BE49-F238E27FC236}">
                  <a16:creationId xmlns:a16="http://schemas.microsoft.com/office/drawing/2014/main" id="{90F2394D-9656-814C-B4DD-C8546885EE22}"/>
                </a:ext>
              </a:extLst>
            </p:cNvPr>
            <p:cNvSpPr/>
            <p:nvPr/>
          </p:nvSpPr>
          <p:spPr>
            <a:xfrm>
              <a:off x="44160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2" name="椭圆 2451">
              <a:extLst>
                <a:ext uri="{FF2B5EF4-FFF2-40B4-BE49-F238E27FC236}">
                  <a16:creationId xmlns:a16="http://schemas.microsoft.com/office/drawing/2014/main" id="{DE16B9B4-AF65-7E42-B2CE-E3FD6CFCE2AD}"/>
                </a:ext>
              </a:extLst>
            </p:cNvPr>
            <p:cNvSpPr/>
            <p:nvPr/>
          </p:nvSpPr>
          <p:spPr>
            <a:xfrm>
              <a:off x="45324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3" name="椭圆 2452">
              <a:extLst>
                <a:ext uri="{FF2B5EF4-FFF2-40B4-BE49-F238E27FC236}">
                  <a16:creationId xmlns:a16="http://schemas.microsoft.com/office/drawing/2014/main" id="{6AECE2BF-AC55-694F-95FB-6ACA5DB7703D}"/>
                </a:ext>
              </a:extLst>
            </p:cNvPr>
            <p:cNvSpPr/>
            <p:nvPr/>
          </p:nvSpPr>
          <p:spPr>
            <a:xfrm>
              <a:off x="46488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4" name="椭圆 2453">
              <a:extLst>
                <a:ext uri="{FF2B5EF4-FFF2-40B4-BE49-F238E27FC236}">
                  <a16:creationId xmlns:a16="http://schemas.microsoft.com/office/drawing/2014/main" id="{666687D8-0F6C-A44D-94FD-69C1646CB9D1}"/>
                </a:ext>
              </a:extLst>
            </p:cNvPr>
            <p:cNvSpPr/>
            <p:nvPr/>
          </p:nvSpPr>
          <p:spPr>
            <a:xfrm>
              <a:off x="47652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5" name="椭圆 2454">
              <a:extLst>
                <a:ext uri="{FF2B5EF4-FFF2-40B4-BE49-F238E27FC236}">
                  <a16:creationId xmlns:a16="http://schemas.microsoft.com/office/drawing/2014/main" id="{B3567995-9B8C-8D4C-ABD5-B3EC3A6E45FD}"/>
                </a:ext>
              </a:extLst>
            </p:cNvPr>
            <p:cNvSpPr/>
            <p:nvPr/>
          </p:nvSpPr>
          <p:spPr>
            <a:xfrm>
              <a:off x="4299625" y="39796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6" name="椭圆 2455">
              <a:extLst>
                <a:ext uri="{FF2B5EF4-FFF2-40B4-BE49-F238E27FC236}">
                  <a16:creationId xmlns:a16="http://schemas.microsoft.com/office/drawing/2014/main" id="{700B2537-5DDB-D04B-AD8F-F11E16CAB013}"/>
                </a:ext>
              </a:extLst>
            </p:cNvPr>
            <p:cNvSpPr/>
            <p:nvPr/>
          </p:nvSpPr>
          <p:spPr>
            <a:xfrm>
              <a:off x="4416025" y="39796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7" name="椭圆 2456">
              <a:extLst>
                <a:ext uri="{FF2B5EF4-FFF2-40B4-BE49-F238E27FC236}">
                  <a16:creationId xmlns:a16="http://schemas.microsoft.com/office/drawing/2014/main" id="{BC42D1B7-250D-C444-848B-28157592F99C}"/>
                </a:ext>
              </a:extLst>
            </p:cNvPr>
            <p:cNvSpPr/>
            <p:nvPr/>
          </p:nvSpPr>
          <p:spPr>
            <a:xfrm>
              <a:off x="4532425" y="39813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8" name="椭圆 2457">
              <a:extLst>
                <a:ext uri="{FF2B5EF4-FFF2-40B4-BE49-F238E27FC236}">
                  <a16:creationId xmlns:a16="http://schemas.microsoft.com/office/drawing/2014/main" id="{928FD62A-909C-0840-BF5F-D272E6F71A10}"/>
                </a:ext>
              </a:extLst>
            </p:cNvPr>
            <p:cNvSpPr/>
            <p:nvPr/>
          </p:nvSpPr>
          <p:spPr>
            <a:xfrm>
              <a:off x="4648825" y="39796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9" name="椭圆 2458">
              <a:extLst>
                <a:ext uri="{FF2B5EF4-FFF2-40B4-BE49-F238E27FC236}">
                  <a16:creationId xmlns:a16="http://schemas.microsoft.com/office/drawing/2014/main" id="{BE81270D-FAB6-A543-8EB5-7E346935EE67}"/>
                </a:ext>
              </a:extLst>
            </p:cNvPr>
            <p:cNvSpPr/>
            <p:nvPr/>
          </p:nvSpPr>
          <p:spPr>
            <a:xfrm>
              <a:off x="4765225" y="39796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0" name="椭圆 2459">
              <a:extLst>
                <a:ext uri="{FF2B5EF4-FFF2-40B4-BE49-F238E27FC236}">
                  <a16:creationId xmlns:a16="http://schemas.microsoft.com/office/drawing/2014/main" id="{CFCCDF30-0C9B-0548-BDF1-CB1DB087F1D6}"/>
                </a:ext>
              </a:extLst>
            </p:cNvPr>
            <p:cNvSpPr/>
            <p:nvPr/>
          </p:nvSpPr>
          <p:spPr>
            <a:xfrm>
              <a:off x="42996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1" name="椭圆 2460">
              <a:extLst>
                <a:ext uri="{FF2B5EF4-FFF2-40B4-BE49-F238E27FC236}">
                  <a16:creationId xmlns:a16="http://schemas.microsoft.com/office/drawing/2014/main" id="{363CEF24-BEAB-8045-AEBE-B58B099C0045}"/>
                </a:ext>
              </a:extLst>
            </p:cNvPr>
            <p:cNvSpPr/>
            <p:nvPr/>
          </p:nvSpPr>
          <p:spPr>
            <a:xfrm>
              <a:off x="44160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2" name="椭圆 2461">
              <a:extLst>
                <a:ext uri="{FF2B5EF4-FFF2-40B4-BE49-F238E27FC236}">
                  <a16:creationId xmlns:a16="http://schemas.microsoft.com/office/drawing/2014/main" id="{D006FFB2-4351-4F4E-BD29-439FE1C6FF3E}"/>
                </a:ext>
              </a:extLst>
            </p:cNvPr>
            <p:cNvSpPr/>
            <p:nvPr/>
          </p:nvSpPr>
          <p:spPr>
            <a:xfrm>
              <a:off x="45324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3" name="椭圆 2462">
              <a:extLst>
                <a:ext uri="{FF2B5EF4-FFF2-40B4-BE49-F238E27FC236}">
                  <a16:creationId xmlns:a16="http://schemas.microsoft.com/office/drawing/2014/main" id="{993EE125-8F8F-074C-A4FC-D0F86E44AE5B}"/>
                </a:ext>
              </a:extLst>
            </p:cNvPr>
            <p:cNvSpPr/>
            <p:nvPr/>
          </p:nvSpPr>
          <p:spPr>
            <a:xfrm>
              <a:off x="46488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4" name="椭圆 2463">
              <a:extLst>
                <a:ext uri="{FF2B5EF4-FFF2-40B4-BE49-F238E27FC236}">
                  <a16:creationId xmlns:a16="http://schemas.microsoft.com/office/drawing/2014/main" id="{F6793BAE-D3F1-8845-820F-48C0C693C5C5}"/>
                </a:ext>
              </a:extLst>
            </p:cNvPr>
            <p:cNvSpPr/>
            <p:nvPr/>
          </p:nvSpPr>
          <p:spPr>
            <a:xfrm>
              <a:off x="47652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5" name="椭圆 2464">
              <a:extLst>
                <a:ext uri="{FF2B5EF4-FFF2-40B4-BE49-F238E27FC236}">
                  <a16:creationId xmlns:a16="http://schemas.microsoft.com/office/drawing/2014/main" id="{AADF5B08-2388-0244-8520-2B928643F4C5}"/>
                </a:ext>
              </a:extLst>
            </p:cNvPr>
            <p:cNvSpPr/>
            <p:nvPr/>
          </p:nvSpPr>
          <p:spPr>
            <a:xfrm>
              <a:off x="4299625" y="3509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6" name="椭圆 2465">
              <a:extLst>
                <a:ext uri="{FF2B5EF4-FFF2-40B4-BE49-F238E27FC236}">
                  <a16:creationId xmlns:a16="http://schemas.microsoft.com/office/drawing/2014/main" id="{C81CB369-D4CA-1743-AC8D-76642A217773}"/>
                </a:ext>
              </a:extLst>
            </p:cNvPr>
            <p:cNvSpPr/>
            <p:nvPr/>
          </p:nvSpPr>
          <p:spPr>
            <a:xfrm>
              <a:off x="4416025" y="3509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7" name="椭圆 2466">
              <a:extLst>
                <a:ext uri="{FF2B5EF4-FFF2-40B4-BE49-F238E27FC236}">
                  <a16:creationId xmlns:a16="http://schemas.microsoft.com/office/drawing/2014/main" id="{329C21B4-E75E-1B48-A022-D5B549F61BBF}"/>
                </a:ext>
              </a:extLst>
            </p:cNvPr>
            <p:cNvSpPr/>
            <p:nvPr/>
          </p:nvSpPr>
          <p:spPr>
            <a:xfrm>
              <a:off x="4532425" y="35113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8" name="椭圆 2467">
              <a:extLst>
                <a:ext uri="{FF2B5EF4-FFF2-40B4-BE49-F238E27FC236}">
                  <a16:creationId xmlns:a16="http://schemas.microsoft.com/office/drawing/2014/main" id="{6859DE85-D8FF-3F44-B244-1597C35DF25F}"/>
                </a:ext>
              </a:extLst>
            </p:cNvPr>
            <p:cNvSpPr/>
            <p:nvPr/>
          </p:nvSpPr>
          <p:spPr>
            <a:xfrm>
              <a:off x="4648825" y="3509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9" name="椭圆 2468">
              <a:extLst>
                <a:ext uri="{FF2B5EF4-FFF2-40B4-BE49-F238E27FC236}">
                  <a16:creationId xmlns:a16="http://schemas.microsoft.com/office/drawing/2014/main" id="{AA387BBC-573A-CE45-97F6-499392DD5513}"/>
                </a:ext>
              </a:extLst>
            </p:cNvPr>
            <p:cNvSpPr/>
            <p:nvPr/>
          </p:nvSpPr>
          <p:spPr>
            <a:xfrm>
              <a:off x="4765225" y="3509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0" name="椭圆 2469">
              <a:extLst>
                <a:ext uri="{FF2B5EF4-FFF2-40B4-BE49-F238E27FC236}">
                  <a16:creationId xmlns:a16="http://schemas.microsoft.com/office/drawing/2014/main" id="{F43DC624-98C7-EA45-9854-0761244425D8}"/>
                </a:ext>
              </a:extLst>
            </p:cNvPr>
            <p:cNvSpPr/>
            <p:nvPr/>
          </p:nvSpPr>
          <p:spPr>
            <a:xfrm>
              <a:off x="38340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1" name="椭圆 2470">
              <a:extLst>
                <a:ext uri="{FF2B5EF4-FFF2-40B4-BE49-F238E27FC236}">
                  <a16:creationId xmlns:a16="http://schemas.microsoft.com/office/drawing/2014/main" id="{06B56A31-0835-AE4C-A63D-A4AAD13C9204}"/>
                </a:ext>
              </a:extLst>
            </p:cNvPr>
            <p:cNvSpPr/>
            <p:nvPr/>
          </p:nvSpPr>
          <p:spPr>
            <a:xfrm>
              <a:off x="39504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2" name="椭圆 2471">
              <a:extLst>
                <a:ext uri="{FF2B5EF4-FFF2-40B4-BE49-F238E27FC236}">
                  <a16:creationId xmlns:a16="http://schemas.microsoft.com/office/drawing/2014/main" id="{B7E1FB3D-B1F1-5648-954F-B3C7C72B6D0A}"/>
                </a:ext>
              </a:extLst>
            </p:cNvPr>
            <p:cNvSpPr/>
            <p:nvPr/>
          </p:nvSpPr>
          <p:spPr>
            <a:xfrm>
              <a:off x="40668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3" name="椭圆 2472">
              <a:extLst>
                <a:ext uri="{FF2B5EF4-FFF2-40B4-BE49-F238E27FC236}">
                  <a16:creationId xmlns:a16="http://schemas.microsoft.com/office/drawing/2014/main" id="{7C15B4C5-B8D1-3B4F-8DCB-9CCF5BB6503E}"/>
                </a:ext>
              </a:extLst>
            </p:cNvPr>
            <p:cNvSpPr/>
            <p:nvPr/>
          </p:nvSpPr>
          <p:spPr>
            <a:xfrm>
              <a:off x="41832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4" name="椭圆 2473">
              <a:extLst>
                <a:ext uri="{FF2B5EF4-FFF2-40B4-BE49-F238E27FC236}">
                  <a16:creationId xmlns:a16="http://schemas.microsoft.com/office/drawing/2014/main" id="{CB08AA93-6B0F-8941-8AA5-69F7317B462A}"/>
                </a:ext>
              </a:extLst>
            </p:cNvPr>
            <p:cNvSpPr/>
            <p:nvPr/>
          </p:nvSpPr>
          <p:spPr>
            <a:xfrm>
              <a:off x="40668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5" name="椭圆 2474">
              <a:extLst>
                <a:ext uri="{FF2B5EF4-FFF2-40B4-BE49-F238E27FC236}">
                  <a16:creationId xmlns:a16="http://schemas.microsoft.com/office/drawing/2014/main" id="{B41A91D6-B71B-4D4C-AFA4-BECCE83DF0B4}"/>
                </a:ext>
              </a:extLst>
            </p:cNvPr>
            <p:cNvSpPr/>
            <p:nvPr/>
          </p:nvSpPr>
          <p:spPr>
            <a:xfrm>
              <a:off x="41832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6" name="椭圆 2475">
              <a:extLst>
                <a:ext uri="{FF2B5EF4-FFF2-40B4-BE49-F238E27FC236}">
                  <a16:creationId xmlns:a16="http://schemas.microsoft.com/office/drawing/2014/main" id="{96F1B91E-4C88-D243-8938-6F1A11AC6D2D}"/>
                </a:ext>
              </a:extLst>
            </p:cNvPr>
            <p:cNvSpPr/>
            <p:nvPr/>
          </p:nvSpPr>
          <p:spPr>
            <a:xfrm>
              <a:off x="4183225" y="45684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7" name="椭圆 2476">
              <a:extLst>
                <a:ext uri="{FF2B5EF4-FFF2-40B4-BE49-F238E27FC236}">
                  <a16:creationId xmlns:a16="http://schemas.microsoft.com/office/drawing/2014/main" id="{DC82F1BA-1F19-454A-9710-36035A82B2E2}"/>
                </a:ext>
              </a:extLst>
            </p:cNvPr>
            <p:cNvSpPr/>
            <p:nvPr/>
          </p:nvSpPr>
          <p:spPr>
            <a:xfrm>
              <a:off x="3950425" y="40984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8" name="椭圆 2477">
              <a:extLst>
                <a:ext uri="{FF2B5EF4-FFF2-40B4-BE49-F238E27FC236}">
                  <a16:creationId xmlns:a16="http://schemas.microsoft.com/office/drawing/2014/main" id="{0B729E19-E285-844F-B926-C8C288FDCB45}"/>
                </a:ext>
              </a:extLst>
            </p:cNvPr>
            <p:cNvSpPr/>
            <p:nvPr/>
          </p:nvSpPr>
          <p:spPr>
            <a:xfrm>
              <a:off x="4066825" y="40984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9" name="椭圆 2478">
              <a:extLst>
                <a:ext uri="{FF2B5EF4-FFF2-40B4-BE49-F238E27FC236}">
                  <a16:creationId xmlns:a16="http://schemas.microsoft.com/office/drawing/2014/main" id="{830D0BA9-BF1F-1A4D-8642-DB61A975AC3A}"/>
                </a:ext>
              </a:extLst>
            </p:cNvPr>
            <p:cNvSpPr/>
            <p:nvPr/>
          </p:nvSpPr>
          <p:spPr>
            <a:xfrm>
              <a:off x="4183225" y="40984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0" name="椭圆 2479">
              <a:extLst>
                <a:ext uri="{FF2B5EF4-FFF2-40B4-BE49-F238E27FC236}">
                  <a16:creationId xmlns:a16="http://schemas.microsoft.com/office/drawing/2014/main" id="{06E1112F-028A-D44D-8550-B879534ACD0B}"/>
                </a:ext>
              </a:extLst>
            </p:cNvPr>
            <p:cNvSpPr/>
            <p:nvPr/>
          </p:nvSpPr>
          <p:spPr>
            <a:xfrm>
              <a:off x="37176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1" name="椭圆 2480">
              <a:extLst>
                <a:ext uri="{FF2B5EF4-FFF2-40B4-BE49-F238E27FC236}">
                  <a16:creationId xmlns:a16="http://schemas.microsoft.com/office/drawing/2014/main" id="{7F164F5A-70D7-0042-951F-4BB430DC5582}"/>
                </a:ext>
              </a:extLst>
            </p:cNvPr>
            <p:cNvSpPr/>
            <p:nvPr/>
          </p:nvSpPr>
          <p:spPr>
            <a:xfrm>
              <a:off x="38340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2" name="椭圆 2481">
              <a:extLst>
                <a:ext uri="{FF2B5EF4-FFF2-40B4-BE49-F238E27FC236}">
                  <a16:creationId xmlns:a16="http://schemas.microsoft.com/office/drawing/2014/main" id="{9FE0BC6F-B92A-4045-9068-EE089DAA7135}"/>
                </a:ext>
              </a:extLst>
            </p:cNvPr>
            <p:cNvSpPr/>
            <p:nvPr/>
          </p:nvSpPr>
          <p:spPr>
            <a:xfrm>
              <a:off x="3950425" y="421685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3" name="椭圆 2482">
              <a:extLst>
                <a:ext uri="{FF2B5EF4-FFF2-40B4-BE49-F238E27FC236}">
                  <a16:creationId xmlns:a16="http://schemas.microsoft.com/office/drawing/2014/main" id="{C5787FBD-F2E8-1A41-9AB9-7A4B7ADFDBD5}"/>
                </a:ext>
              </a:extLst>
            </p:cNvPr>
            <p:cNvSpPr/>
            <p:nvPr/>
          </p:nvSpPr>
          <p:spPr>
            <a:xfrm>
              <a:off x="40668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4" name="椭圆 2483">
              <a:extLst>
                <a:ext uri="{FF2B5EF4-FFF2-40B4-BE49-F238E27FC236}">
                  <a16:creationId xmlns:a16="http://schemas.microsoft.com/office/drawing/2014/main" id="{754FF6DA-DC14-9B4F-AEA1-456D429C1215}"/>
                </a:ext>
              </a:extLst>
            </p:cNvPr>
            <p:cNvSpPr/>
            <p:nvPr/>
          </p:nvSpPr>
          <p:spPr>
            <a:xfrm>
              <a:off x="41832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5" name="椭圆 2484">
              <a:extLst>
                <a:ext uri="{FF2B5EF4-FFF2-40B4-BE49-F238E27FC236}">
                  <a16:creationId xmlns:a16="http://schemas.microsoft.com/office/drawing/2014/main" id="{E7817B5A-D7AA-AC41-A680-5C9CCADFA73B}"/>
                </a:ext>
              </a:extLst>
            </p:cNvPr>
            <p:cNvSpPr/>
            <p:nvPr/>
          </p:nvSpPr>
          <p:spPr>
            <a:xfrm>
              <a:off x="3950425" y="38671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6" name="椭圆 2485">
              <a:extLst>
                <a:ext uri="{FF2B5EF4-FFF2-40B4-BE49-F238E27FC236}">
                  <a16:creationId xmlns:a16="http://schemas.microsoft.com/office/drawing/2014/main" id="{626E9C14-5F09-F442-AAAE-3979B7EE8023}"/>
                </a:ext>
              </a:extLst>
            </p:cNvPr>
            <p:cNvSpPr/>
            <p:nvPr/>
          </p:nvSpPr>
          <p:spPr>
            <a:xfrm>
              <a:off x="4066825" y="38671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7" name="椭圆 2486">
              <a:extLst>
                <a:ext uri="{FF2B5EF4-FFF2-40B4-BE49-F238E27FC236}">
                  <a16:creationId xmlns:a16="http://schemas.microsoft.com/office/drawing/2014/main" id="{D98335E5-CB2E-FD46-8919-F6738BE1914F}"/>
                </a:ext>
              </a:extLst>
            </p:cNvPr>
            <p:cNvSpPr/>
            <p:nvPr/>
          </p:nvSpPr>
          <p:spPr>
            <a:xfrm>
              <a:off x="4183225" y="38671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8" name="椭圆 2487">
              <a:extLst>
                <a:ext uri="{FF2B5EF4-FFF2-40B4-BE49-F238E27FC236}">
                  <a16:creationId xmlns:a16="http://schemas.microsoft.com/office/drawing/2014/main" id="{542E3BEB-4251-6647-B488-3D088E18F024}"/>
                </a:ext>
              </a:extLst>
            </p:cNvPr>
            <p:cNvSpPr/>
            <p:nvPr/>
          </p:nvSpPr>
          <p:spPr>
            <a:xfrm>
              <a:off x="3950425" y="3985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9" name="椭圆 2488">
              <a:extLst>
                <a:ext uri="{FF2B5EF4-FFF2-40B4-BE49-F238E27FC236}">
                  <a16:creationId xmlns:a16="http://schemas.microsoft.com/office/drawing/2014/main" id="{03AD2F41-7DA6-E845-8B78-B996B36775FE}"/>
                </a:ext>
              </a:extLst>
            </p:cNvPr>
            <p:cNvSpPr/>
            <p:nvPr/>
          </p:nvSpPr>
          <p:spPr>
            <a:xfrm>
              <a:off x="4066825" y="39837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0" name="椭圆 2489">
              <a:extLst>
                <a:ext uri="{FF2B5EF4-FFF2-40B4-BE49-F238E27FC236}">
                  <a16:creationId xmlns:a16="http://schemas.microsoft.com/office/drawing/2014/main" id="{D72B34B0-344E-894D-B7EF-CDBBB5313A81}"/>
                </a:ext>
              </a:extLst>
            </p:cNvPr>
            <p:cNvSpPr/>
            <p:nvPr/>
          </p:nvSpPr>
          <p:spPr>
            <a:xfrm>
              <a:off x="4183225" y="39837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1" name="椭圆 2490">
              <a:extLst>
                <a:ext uri="{FF2B5EF4-FFF2-40B4-BE49-F238E27FC236}">
                  <a16:creationId xmlns:a16="http://schemas.microsoft.com/office/drawing/2014/main" id="{DB6A8DC4-FCA5-A647-BBF3-BEEEF43FB0C1}"/>
                </a:ext>
              </a:extLst>
            </p:cNvPr>
            <p:cNvSpPr/>
            <p:nvPr/>
          </p:nvSpPr>
          <p:spPr>
            <a:xfrm>
              <a:off x="3950425" y="33965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2" name="椭圆 2491">
              <a:extLst>
                <a:ext uri="{FF2B5EF4-FFF2-40B4-BE49-F238E27FC236}">
                  <a16:creationId xmlns:a16="http://schemas.microsoft.com/office/drawing/2014/main" id="{1192C074-0E2A-4640-91EC-D2E0B74CF876}"/>
                </a:ext>
              </a:extLst>
            </p:cNvPr>
            <p:cNvSpPr/>
            <p:nvPr/>
          </p:nvSpPr>
          <p:spPr>
            <a:xfrm>
              <a:off x="4066825" y="33965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3" name="椭圆 2492">
              <a:extLst>
                <a:ext uri="{FF2B5EF4-FFF2-40B4-BE49-F238E27FC236}">
                  <a16:creationId xmlns:a16="http://schemas.microsoft.com/office/drawing/2014/main" id="{C6A2FD9E-D04A-6849-953D-ECE459F81738}"/>
                </a:ext>
              </a:extLst>
            </p:cNvPr>
            <p:cNvSpPr/>
            <p:nvPr/>
          </p:nvSpPr>
          <p:spPr>
            <a:xfrm>
              <a:off x="4183225" y="33965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4" name="椭圆 2493">
              <a:extLst>
                <a:ext uri="{FF2B5EF4-FFF2-40B4-BE49-F238E27FC236}">
                  <a16:creationId xmlns:a16="http://schemas.microsoft.com/office/drawing/2014/main" id="{C2E5D7F5-2A4B-384A-80FA-CE0EE8BB101E}"/>
                </a:ext>
              </a:extLst>
            </p:cNvPr>
            <p:cNvSpPr/>
            <p:nvPr/>
          </p:nvSpPr>
          <p:spPr>
            <a:xfrm>
              <a:off x="3950425" y="351490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5" name="椭圆 2494">
              <a:extLst>
                <a:ext uri="{FF2B5EF4-FFF2-40B4-BE49-F238E27FC236}">
                  <a16:creationId xmlns:a16="http://schemas.microsoft.com/office/drawing/2014/main" id="{6C8D7D38-D1DE-BD40-93B1-06014B2FB804}"/>
                </a:ext>
              </a:extLst>
            </p:cNvPr>
            <p:cNvSpPr/>
            <p:nvPr/>
          </p:nvSpPr>
          <p:spPr>
            <a:xfrm>
              <a:off x="4066825" y="35131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6" name="椭圆 2495">
              <a:extLst>
                <a:ext uri="{FF2B5EF4-FFF2-40B4-BE49-F238E27FC236}">
                  <a16:creationId xmlns:a16="http://schemas.microsoft.com/office/drawing/2014/main" id="{176DBA9F-B9E6-CF4B-85F6-E48834586777}"/>
                </a:ext>
              </a:extLst>
            </p:cNvPr>
            <p:cNvSpPr/>
            <p:nvPr/>
          </p:nvSpPr>
          <p:spPr>
            <a:xfrm>
              <a:off x="4183225" y="35131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7" name="椭圆 2496">
              <a:extLst>
                <a:ext uri="{FF2B5EF4-FFF2-40B4-BE49-F238E27FC236}">
                  <a16:creationId xmlns:a16="http://schemas.microsoft.com/office/drawing/2014/main" id="{EA446434-C752-A444-ADA9-AE9039D237C9}"/>
                </a:ext>
              </a:extLst>
            </p:cNvPr>
            <p:cNvSpPr/>
            <p:nvPr/>
          </p:nvSpPr>
          <p:spPr>
            <a:xfrm>
              <a:off x="39504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8" name="椭圆 2497">
              <a:extLst>
                <a:ext uri="{FF2B5EF4-FFF2-40B4-BE49-F238E27FC236}">
                  <a16:creationId xmlns:a16="http://schemas.microsoft.com/office/drawing/2014/main" id="{50E2CFE5-966A-344E-9A69-2EB981F9C287}"/>
                </a:ext>
              </a:extLst>
            </p:cNvPr>
            <p:cNvSpPr/>
            <p:nvPr/>
          </p:nvSpPr>
          <p:spPr>
            <a:xfrm>
              <a:off x="40668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9" name="椭圆 2498">
              <a:extLst>
                <a:ext uri="{FF2B5EF4-FFF2-40B4-BE49-F238E27FC236}">
                  <a16:creationId xmlns:a16="http://schemas.microsoft.com/office/drawing/2014/main" id="{CCCF856A-C198-7D47-BEB3-602D5793372D}"/>
                </a:ext>
              </a:extLst>
            </p:cNvPr>
            <p:cNvSpPr/>
            <p:nvPr/>
          </p:nvSpPr>
          <p:spPr>
            <a:xfrm>
              <a:off x="41832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0" name="椭圆 2499">
              <a:extLst>
                <a:ext uri="{FF2B5EF4-FFF2-40B4-BE49-F238E27FC236}">
                  <a16:creationId xmlns:a16="http://schemas.microsoft.com/office/drawing/2014/main" id="{8FD7DCBE-CA6C-2C4C-BC07-409F1A9B54B9}"/>
                </a:ext>
              </a:extLst>
            </p:cNvPr>
            <p:cNvSpPr/>
            <p:nvPr/>
          </p:nvSpPr>
          <p:spPr>
            <a:xfrm>
              <a:off x="3950425" y="37481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1" name="椭圆 2500">
              <a:extLst>
                <a:ext uri="{FF2B5EF4-FFF2-40B4-BE49-F238E27FC236}">
                  <a16:creationId xmlns:a16="http://schemas.microsoft.com/office/drawing/2014/main" id="{04FA8AD4-B929-A547-95E0-A24F6242D91D}"/>
                </a:ext>
              </a:extLst>
            </p:cNvPr>
            <p:cNvSpPr/>
            <p:nvPr/>
          </p:nvSpPr>
          <p:spPr>
            <a:xfrm>
              <a:off x="40668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2" name="椭圆 2501">
              <a:extLst>
                <a:ext uri="{FF2B5EF4-FFF2-40B4-BE49-F238E27FC236}">
                  <a16:creationId xmlns:a16="http://schemas.microsoft.com/office/drawing/2014/main" id="{1ABFFBAA-6435-3E4B-A1BF-6E857DD63EF7}"/>
                </a:ext>
              </a:extLst>
            </p:cNvPr>
            <p:cNvSpPr/>
            <p:nvPr/>
          </p:nvSpPr>
          <p:spPr>
            <a:xfrm>
              <a:off x="41832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3" name="椭圆 2502">
              <a:extLst>
                <a:ext uri="{FF2B5EF4-FFF2-40B4-BE49-F238E27FC236}">
                  <a16:creationId xmlns:a16="http://schemas.microsoft.com/office/drawing/2014/main" id="{E3C73E3A-884D-7042-AA03-E78102A1645D}"/>
                </a:ext>
              </a:extLst>
            </p:cNvPr>
            <p:cNvSpPr/>
            <p:nvPr/>
          </p:nvSpPr>
          <p:spPr>
            <a:xfrm>
              <a:off x="48816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4" name="椭圆 2503">
              <a:extLst>
                <a:ext uri="{FF2B5EF4-FFF2-40B4-BE49-F238E27FC236}">
                  <a16:creationId xmlns:a16="http://schemas.microsoft.com/office/drawing/2014/main" id="{A424B16A-ABBE-3A43-B77B-FFC1EC1FDECF}"/>
                </a:ext>
              </a:extLst>
            </p:cNvPr>
            <p:cNvSpPr/>
            <p:nvPr/>
          </p:nvSpPr>
          <p:spPr>
            <a:xfrm>
              <a:off x="49980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5" name="椭圆 2504">
              <a:extLst>
                <a:ext uri="{FF2B5EF4-FFF2-40B4-BE49-F238E27FC236}">
                  <a16:creationId xmlns:a16="http://schemas.microsoft.com/office/drawing/2014/main" id="{9B0D87E3-C1AF-3E46-AD4F-8BF0FA8AF8BD}"/>
                </a:ext>
              </a:extLst>
            </p:cNvPr>
            <p:cNvSpPr/>
            <p:nvPr/>
          </p:nvSpPr>
          <p:spPr>
            <a:xfrm>
              <a:off x="51144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6" name="椭圆 2505">
              <a:extLst>
                <a:ext uri="{FF2B5EF4-FFF2-40B4-BE49-F238E27FC236}">
                  <a16:creationId xmlns:a16="http://schemas.microsoft.com/office/drawing/2014/main" id="{9235F704-4403-544A-91AF-8E4E88EE83A1}"/>
                </a:ext>
              </a:extLst>
            </p:cNvPr>
            <p:cNvSpPr/>
            <p:nvPr/>
          </p:nvSpPr>
          <p:spPr>
            <a:xfrm>
              <a:off x="52308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7" name="椭圆 2506">
              <a:extLst>
                <a:ext uri="{FF2B5EF4-FFF2-40B4-BE49-F238E27FC236}">
                  <a16:creationId xmlns:a16="http://schemas.microsoft.com/office/drawing/2014/main" id="{F45F12BE-96BB-7B41-8DB9-A48F618F112A}"/>
                </a:ext>
              </a:extLst>
            </p:cNvPr>
            <p:cNvSpPr/>
            <p:nvPr/>
          </p:nvSpPr>
          <p:spPr>
            <a:xfrm>
              <a:off x="4881625" y="363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8" name="椭圆 2507">
              <a:extLst>
                <a:ext uri="{FF2B5EF4-FFF2-40B4-BE49-F238E27FC236}">
                  <a16:creationId xmlns:a16="http://schemas.microsoft.com/office/drawing/2014/main" id="{973155EB-39B0-2E49-894D-31201D6E40BC}"/>
                </a:ext>
              </a:extLst>
            </p:cNvPr>
            <p:cNvSpPr/>
            <p:nvPr/>
          </p:nvSpPr>
          <p:spPr>
            <a:xfrm>
              <a:off x="4998025" y="363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9" name="椭圆 2508">
              <a:extLst>
                <a:ext uri="{FF2B5EF4-FFF2-40B4-BE49-F238E27FC236}">
                  <a16:creationId xmlns:a16="http://schemas.microsoft.com/office/drawing/2014/main" id="{8C2BB379-76DB-6E41-B9DE-5DB171FFC858}"/>
                </a:ext>
              </a:extLst>
            </p:cNvPr>
            <p:cNvSpPr/>
            <p:nvPr/>
          </p:nvSpPr>
          <p:spPr>
            <a:xfrm>
              <a:off x="5114425" y="363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0" name="椭圆 2509">
              <a:extLst>
                <a:ext uri="{FF2B5EF4-FFF2-40B4-BE49-F238E27FC236}">
                  <a16:creationId xmlns:a16="http://schemas.microsoft.com/office/drawing/2014/main" id="{56BCE123-3089-4C4B-8645-E317418BB5B7}"/>
                </a:ext>
              </a:extLst>
            </p:cNvPr>
            <p:cNvSpPr/>
            <p:nvPr/>
          </p:nvSpPr>
          <p:spPr>
            <a:xfrm>
              <a:off x="5230825" y="363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1" name="椭圆 2510">
              <a:extLst>
                <a:ext uri="{FF2B5EF4-FFF2-40B4-BE49-F238E27FC236}">
                  <a16:creationId xmlns:a16="http://schemas.microsoft.com/office/drawing/2014/main" id="{03B06FDC-96CA-9F4A-BE50-0989BBF3C4B5}"/>
                </a:ext>
              </a:extLst>
            </p:cNvPr>
            <p:cNvSpPr/>
            <p:nvPr/>
          </p:nvSpPr>
          <p:spPr>
            <a:xfrm>
              <a:off x="4881625" y="3748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2" name="椭圆 2511">
              <a:extLst>
                <a:ext uri="{FF2B5EF4-FFF2-40B4-BE49-F238E27FC236}">
                  <a16:creationId xmlns:a16="http://schemas.microsoft.com/office/drawing/2014/main" id="{8B17CA9C-E826-6E4B-AFF5-DA91C988A53B}"/>
                </a:ext>
              </a:extLst>
            </p:cNvPr>
            <p:cNvSpPr/>
            <p:nvPr/>
          </p:nvSpPr>
          <p:spPr>
            <a:xfrm>
              <a:off x="4998025" y="37500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3" name="椭圆 2512">
              <a:extLst>
                <a:ext uri="{FF2B5EF4-FFF2-40B4-BE49-F238E27FC236}">
                  <a16:creationId xmlns:a16="http://schemas.microsoft.com/office/drawing/2014/main" id="{A7612BA0-5964-B541-8EA7-6230BC8BF1C0}"/>
                </a:ext>
              </a:extLst>
            </p:cNvPr>
            <p:cNvSpPr/>
            <p:nvPr/>
          </p:nvSpPr>
          <p:spPr>
            <a:xfrm>
              <a:off x="5114425" y="3748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4" name="椭圆 2513">
              <a:extLst>
                <a:ext uri="{FF2B5EF4-FFF2-40B4-BE49-F238E27FC236}">
                  <a16:creationId xmlns:a16="http://schemas.microsoft.com/office/drawing/2014/main" id="{B8A5D2F8-2517-314B-9C9F-91CEED0D33A4}"/>
                </a:ext>
              </a:extLst>
            </p:cNvPr>
            <p:cNvSpPr/>
            <p:nvPr/>
          </p:nvSpPr>
          <p:spPr>
            <a:xfrm>
              <a:off x="5230825" y="3748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5" name="椭圆 2514">
              <a:extLst>
                <a:ext uri="{FF2B5EF4-FFF2-40B4-BE49-F238E27FC236}">
                  <a16:creationId xmlns:a16="http://schemas.microsoft.com/office/drawing/2014/main" id="{174369BD-B26F-5644-BAA2-72A6694C32BC}"/>
                </a:ext>
              </a:extLst>
            </p:cNvPr>
            <p:cNvSpPr/>
            <p:nvPr/>
          </p:nvSpPr>
          <p:spPr>
            <a:xfrm>
              <a:off x="4881625" y="33907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6" name="椭圆 2515">
              <a:extLst>
                <a:ext uri="{FF2B5EF4-FFF2-40B4-BE49-F238E27FC236}">
                  <a16:creationId xmlns:a16="http://schemas.microsoft.com/office/drawing/2014/main" id="{6FDDFD9C-7E66-5245-BB86-3D30849D1F71}"/>
                </a:ext>
              </a:extLst>
            </p:cNvPr>
            <p:cNvSpPr/>
            <p:nvPr/>
          </p:nvSpPr>
          <p:spPr>
            <a:xfrm>
              <a:off x="4998025" y="33907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7" name="椭圆 2516">
              <a:extLst>
                <a:ext uri="{FF2B5EF4-FFF2-40B4-BE49-F238E27FC236}">
                  <a16:creationId xmlns:a16="http://schemas.microsoft.com/office/drawing/2014/main" id="{E253E3A7-5204-6249-9297-5D0354D06B35}"/>
                </a:ext>
              </a:extLst>
            </p:cNvPr>
            <p:cNvSpPr/>
            <p:nvPr/>
          </p:nvSpPr>
          <p:spPr>
            <a:xfrm>
              <a:off x="5114425" y="33907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8" name="椭圆 2517">
              <a:extLst>
                <a:ext uri="{FF2B5EF4-FFF2-40B4-BE49-F238E27FC236}">
                  <a16:creationId xmlns:a16="http://schemas.microsoft.com/office/drawing/2014/main" id="{CBE578F7-46AE-1C4E-B1C9-0E3DF86FC105}"/>
                </a:ext>
              </a:extLst>
            </p:cNvPr>
            <p:cNvSpPr/>
            <p:nvPr/>
          </p:nvSpPr>
          <p:spPr>
            <a:xfrm>
              <a:off x="5230825" y="33907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9" name="椭圆 2518">
              <a:extLst>
                <a:ext uri="{FF2B5EF4-FFF2-40B4-BE49-F238E27FC236}">
                  <a16:creationId xmlns:a16="http://schemas.microsoft.com/office/drawing/2014/main" id="{E46E4969-B32B-464D-83DA-A1067AA836C9}"/>
                </a:ext>
              </a:extLst>
            </p:cNvPr>
            <p:cNvSpPr/>
            <p:nvPr/>
          </p:nvSpPr>
          <p:spPr>
            <a:xfrm>
              <a:off x="4881625" y="350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0" name="椭圆 2519">
              <a:extLst>
                <a:ext uri="{FF2B5EF4-FFF2-40B4-BE49-F238E27FC236}">
                  <a16:creationId xmlns:a16="http://schemas.microsoft.com/office/drawing/2014/main" id="{76B8FE49-18AA-BF4F-8C88-38C19E33DA62}"/>
                </a:ext>
              </a:extLst>
            </p:cNvPr>
            <p:cNvSpPr/>
            <p:nvPr/>
          </p:nvSpPr>
          <p:spPr>
            <a:xfrm>
              <a:off x="4998025" y="35091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1" name="椭圆 2520">
              <a:extLst>
                <a:ext uri="{FF2B5EF4-FFF2-40B4-BE49-F238E27FC236}">
                  <a16:creationId xmlns:a16="http://schemas.microsoft.com/office/drawing/2014/main" id="{68FEF125-E6DE-B645-B77E-33E305BCEAD3}"/>
                </a:ext>
              </a:extLst>
            </p:cNvPr>
            <p:cNvSpPr/>
            <p:nvPr/>
          </p:nvSpPr>
          <p:spPr>
            <a:xfrm>
              <a:off x="5114425" y="350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2" name="椭圆 2521">
              <a:extLst>
                <a:ext uri="{FF2B5EF4-FFF2-40B4-BE49-F238E27FC236}">
                  <a16:creationId xmlns:a16="http://schemas.microsoft.com/office/drawing/2014/main" id="{AA6B28B6-E196-EE49-BAFF-D3430FC52212}"/>
                </a:ext>
              </a:extLst>
            </p:cNvPr>
            <p:cNvSpPr/>
            <p:nvPr/>
          </p:nvSpPr>
          <p:spPr>
            <a:xfrm>
              <a:off x="5230825" y="350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3" name="椭圆 2522">
              <a:extLst>
                <a:ext uri="{FF2B5EF4-FFF2-40B4-BE49-F238E27FC236}">
                  <a16:creationId xmlns:a16="http://schemas.microsoft.com/office/drawing/2014/main" id="{2F35263B-3199-BC41-A157-3CE9655AC5D9}"/>
                </a:ext>
              </a:extLst>
            </p:cNvPr>
            <p:cNvSpPr/>
            <p:nvPr/>
          </p:nvSpPr>
          <p:spPr>
            <a:xfrm>
              <a:off x="4881625" y="46850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4" name="椭圆 2523">
              <a:extLst>
                <a:ext uri="{FF2B5EF4-FFF2-40B4-BE49-F238E27FC236}">
                  <a16:creationId xmlns:a16="http://schemas.microsoft.com/office/drawing/2014/main" id="{8B558985-8E96-8441-9952-39B28AAB96C4}"/>
                </a:ext>
              </a:extLst>
            </p:cNvPr>
            <p:cNvSpPr/>
            <p:nvPr/>
          </p:nvSpPr>
          <p:spPr>
            <a:xfrm>
              <a:off x="4998025" y="46850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5" name="椭圆 2524">
              <a:extLst>
                <a:ext uri="{FF2B5EF4-FFF2-40B4-BE49-F238E27FC236}">
                  <a16:creationId xmlns:a16="http://schemas.microsoft.com/office/drawing/2014/main" id="{8AC9ED8F-3195-EB4C-A7C0-3966775E834F}"/>
                </a:ext>
              </a:extLst>
            </p:cNvPr>
            <p:cNvSpPr/>
            <p:nvPr/>
          </p:nvSpPr>
          <p:spPr>
            <a:xfrm>
              <a:off x="5114425" y="46850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6" name="椭圆 2525">
              <a:extLst>
                <a:ext uri="{FF2B5EF4-FFF2-40B4-BE49-F238E27FC236}">
                  <a16:creationId xmlns:a16="http://schemas.microsoft.com/office/drawing/2014/main" id="{BC0949B0-D4B0-4841-A8C6-40AB52B7EF59}"/>
                </a:ext>
              </a:extLst>
            </p:cNvPr>
            <p:cNvSpPr/>
            <p:nvPr/>
          </p:nvSpPr>
          <p:spPr>
            <a:xfrm>
              <a:off x="5230825" y="46850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7" name="椭圆 2526">
              <a:extLst>
                <a:ext uri="{FF2B5EF4-FFF2-40B4-BE49-F238E27FC236}">
                  <a16:creationId xmlns:a16="http://schemas.microsoft.com/office/drawing/2014/main" id="{9752D2C5-D950-F248-9A9B-C6DA74C36194}"/>
                </a:ext>
              </a:extLst>
            </p:cNvPr>
            <p:cNvSpPr/>
            <p:nvPr/>
          </p:nvSpPr>
          <p:spPr>
            <a:xfrm>
              <a:off x="4881625" y="44537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8" name="椭圆 2527">
              <a:extLst>
                <a:ext uri="{FF2B5EF4-FFF2-40B4-BE49-F238E27FC236}">
                  <a16:creationId xmlns:a16="http://schemas.microsoft.com/office/drawing/2014/main" id="{901B1725-7876-D046-9252-48FD40E203D7}"/>
                </a:ext>
              </a:extLst>
            </p:cNvPr>
            <p:cNvSpPr/>
            <p:nvPr/>
          </p:nvSpPr>
          <p:spPr>
            <a:xfrm>
              <a:off x="4998025" y="44537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9" name="椭圆 2528">
              <a:extLst>
                <a:ext uri="{FF2B5EF4-FFF2-40B4-BE49-F238E27FC236}">
                  <a16:creationId xmlns:a16="http://schemas.microsoft.com/office/drawing/2014/main" id="{8CDDD721-4F5D-284C-9301-EF1839A9ED1C}"/>
                </a:ext>
              </a:extLst>
            </p:cNvPr>
            <p:cNvSpPr/>
            <p:nvPr/>
          </p:nvSpPr>
          <p:spPr>
            <a:xfrm>
              <a:off x="5114425" y="44537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0" name="椭圆 2529">
              <a:extLst>
                <a:ext uri="{FF2B5EF4-FFF2-40B4-BE49-F238E27FC236}">
                  <a16:creationId xmlns:a16="http://schemas.microsoft.com/office/drawing/2014/main" id="{0BC1871C-4CDE-7B40-9142-108F86569F10}"/>
                </a:ext>
              </a:extLst>
            </p:cNvPr>
            <p:cNvSpPr/>
            <p:nvPr/>
          </p:nvSpPr>
          <p:spPr>
            <a:xfrm>
              <a:off x="5230825" y="44537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1" name="椭圆 2530">
              <a:extLst>
                <a:ext uri="{FF2B5EF4-FFF2-40B4-BE49-F238E27FC236}">
                  <a16:creationId xmlns:a16="http://schemas.microsoft.com/office/drawing/2014/main" id="{DB7FE0EC-4484-F740-9BF7-32165FDC9312}"/>
                </a:ext>
              </a:extLst>
            </p:cNvPr>
            <p:cNvSpPr/>
            <p:nvPr/>
          </p:nvSpPr>
          <p:spPr>
            <a:xfrm>
              <a:off x="4881625" y="45703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2" name="椭圆 2531">
              <a:extLst>
                <a:ext uri="{FF2B5EF4-FFF2-40B4-BE49-F238E27FC236}">
                  <a16:creationId xmlns:a16="http://schemas.microsoft.com/office/drawing/2014/main" id="{C6156C7A-3BF3-8F4B-A274-944D560262BF}"/>
                </a:ext>
              </a:extLst>
            </p:cNvPr>
            <p:cNvSpPr/>
            <p:nvPr/>
          </p:nvSpPr>
          <p:spPr>
            <a:xfrm>
              <a:off x="4998025" y="45703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3" name="椭圆 2532">
              <a:extLst>
                <a:ext uri="{FF2B5EF4-FFF2-40B4-BE49-F238E27FC236}">
                  <a16:creationId xmlns:a16="http://schemas.microsoft.com/office/drawing/2014/main" id="{B2394B47-267C-8645-A2EE-4F0BB1B34A01}"/>
                </a:ext>
              </a:extLst>
            </p:cNvPr>
            <p:cNvSpPr/>
            <p:nvPr/>
          </p:nvSpPr>
          <p:spPr>
            <a:xfrm>
              <a:off x="5114425" y="45721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4" name="椭圆 2533">
              <a:extLst>
                <a:ext uri="{FF2B5EF4-FFF2-40B4-BE49-F238E27FC236}">
                  <a16:creationId xmlns:a16="http://schemas.microsoft.com/office/drawing/2014/main" id="{E5DEF443-D0B0-2D44-B13F-BF4A52D08DB2}"/>
                </a:ext>
              </a:extLst>
            </p:cNvPr>
            <p:cNvSpPr/>
            <p:nvPr/>
          </p:nvSpPr>
          <p:spPr>
            <a:xfrm>
              <a:off x="5230825" y="45703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5" name="椭圆 2534">
              <a:extLst>
                <a:ext uri="{FF2B5EF4-FFF2-40B4-BE49-F238E27FC236}">
                  <a16:creationId xmlns:a16="http://schemas.microsoft.com/office/drawing/2014/main" id="{48772A69-C374-FC48-9C52-B5D6A70CC986}"/>
                </a:ext>
              </a:extLst>
            </p:cNvPr>
            <p:cNvSpPr/>
            <p:nvPr/>
          </p:nvSpPr>
          <p:spPr>
            <a:xfrm>
              <a:off x="4881625" y="39831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6" name="椭圆 2535">
              <a:extLst>
                <a:ext uri="{FF2B5EF4-FFF2-40B4-BE49-F238E27FC236}">
                  <a16:creationId xmlns:a16="http://schemas.microsoft.com/office/drawing/2014/main" id="{3E05BBB8-D680-4F4C-AA0E-0D6E6275401E}"/>
                </a:ext>
              </a:extLst>
            </p:cNvPr>
            <p:cNvSpPr/>
            <p:nvPr/>
          </p:nvSpPr>
          <p:spPr>
            <a:xfrm>
              <a:off x="4998025" y="39831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7" name="椭圆 2536">
              <a:extLst>
                <a:ext uri="{FF2B5EF4-FFF2-40B4-BE49-F238E27FC236}">
                  <a16:creationId xmlns:a16="http://schemas.microsoft.com/office/drawing/2014/main" id="{7F0FA832-A07E-2F41-9FE3-7B244C32F046}"/>
                </a:ext>
              </a:extLst>
            </p:cNvPr>
            <p:cNvSpPr/>
            <p:nvPr/>
          </p:nvSpPr>
          <p:spPr>
            <a:xfrm>
              <a:off x="5114425" y="39831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8" name="椭圆 2537">
              <a:extLst>
                <a:ext uri="{FF2B5EF4-FFF2-40B4-BE49-F238E27FC236}">
                  <a16:creationId xmlns:a16="http://schemas.microsoft.com/office/drawing/2014/main" id="{29B9381C-77AF-F340-A453-3CF71348D2DC}"/>
                </a:ext>
              </a:extLst>
            </p:cNvPr>
            <p:cNvSpPr/>
            <p:nvPr/>
          </p:nvSpPr>
          <p:spPr>
            <a:xfrm>
              <a:off x="5230825" y="39831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9" name="椭圆 2538">
              <a:extLst>
                <a:ext uri="{FF2B5EF4-FFF2-40B4-BE49-F238E27FC236}">
                  <a16:creationId xmlns:a16="http://schemas.microsoft.com/office/drawing/2014/main" id="{810A9EB2-6EBF-854E-9FF8-3E537E394575}"/>
                </a:ext>
              </a:extLst>
            </p:cNvPr>
            <p:cNvSpPr/>
            <p:nvPr/>
          </p:nvSpPr>
          <p:spPr>
            <a:xfrm>
              <a:off x="4881625" y="40997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0" name="椭圆 2539">
              <a:extLst>
                <a:ext uri="{FF2B5EF4-FFF2-40B4-BE49-F238E27FC236}">
                  <a16:creationId xmlns:a16="http://schemas.microsoft.com/office/drawing/2014/main" id="{95EDE342-921C-1749-957F-316289926A7B}"/>
                </a:ext>
              </a:extLst>
            </p:cNvPr>
            <p:cNvSpPr/>
            <p:nvPr/>
          </p:nvSpPr>
          <p:spPr>
            <a:xfrm>
              <a:off x="4998025" y="40997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1" name="椭圆 2540">
              <a:extLst>
                <a:ext uri="{FF2B5EF4-FFF2-40B4-BE49-F238E27FC236}">
                  <a16:creationId xmlns:a16="http://schemas.microsoft.com/office/drawing/2014/main" id="{87629D16-E13A-CF49-BD92-C0AE687A23A1}"/>
                </a:ext>
              </a:extLst>
            </p:cNvPr>
            <p:cNvSpPr/>
            <p:nvPr/>
          </p:nvSpPr>
          <p:spPr>
            <a:xfrm>
              <a:off x="5114425" y="41015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2" name="椭圆 2541">
              <a:extLst>
                <a:ext uri="{FF2B5EF4-FFF2-40B4-BE49-F238E27FC236}">
                  <a16:creationId xmlns:a16="http://schemas.microsoft.com/office/drawing/2014/main" id="{CAA4E815-DA36-B749-ABD1-8CB8DAB085B4}"/>
                </a:ext>
              </a:extLst>
            </p:cNvPr>
            <p:cNvSpPr/>
            <p:nvPr/>
          </p:nvSpPr>
          <p:spPr>
            <a:xfrm>
              <a:off x="5230825" y="40997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3" name="椭圆 2542">
              <a:extLst>
                <a:ext uri="{FF2B5EF4-FFF2-40B4-BE49-F238E27FC236}">
                  <a16:creationId xmlns:a16="http://schemas.microsoft.com/office/drawing/2014/main" id="{0AF45AA7-6DD4-DF48-9DF1-03C750A1D7D5}"/>
                </a:ext>
              </a:extLst>
            </p:cNvPr>
            <p:cNvSpPr/>
            <p:nvPr/>
          </p:nvSpPr>
          <p:spPr>
            <a:xfrm>
              <a:off x="4881625" y="4216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4" name="椭圆 2543">
              <a:extLst>
                <a:ext uri="{FF2B5EF4-FFF2-40B4-BE49-F238E27FC236}">
                  <a16:creationId xmlns:a16="http://schemas.microsoft.com/office/drawing/2014/main" id="{112F44F0-0006-964A-AB71-D696382C1BF4}"/>
                </a:ext>
              </a:extLst>
            </p:cNvPr>
            <p:cNvSpPr/>
            <p:nvPr/>
          </p:nvSpPr>
          <p:spPr>
            <a:xfrm>
              <a:off x="4998025" y="4216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5" name="椭圆 2544">
              <a:extLst>
                <a:ext uri="{FF2B5EF4-FFF2-40B4-BE49-F238E27FC236}">
                  <a16:creationId xmlns:a16="http://schemas.microsoft.com/office/drawing/2014/main" id="{068E7387-FDA5-1C48-8F97-299E6C4510EF}"/>
                </a:ext>
              </a:extLst>
            </p:cNvPr>
            <p:cNvSpPr/>
            <p:nvPr/>
          </p:nvSpPr>
          <p:spPr>
            <a:xfrm>
              <a:off x="5114425" y="4216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6" name="椭圆 2545">
              <a:extLst>
                <a:ext uri="{FF2B5EF4-FFF2-40B4-BE49-F238E27FC236}">
                  <a16:creationId xmlns:a16="http://schemas.microsoft.com/office/drawing/2014/main" id="{9444ECBD-BC4A-734A-9F8F-7E37B5D0EE57}"/>
                </a:ext>
              </a:extLst>
            </p:cNvPr>
            <p:cNvSpPr/>
            <p:nvPr/>
          </p:nvSpPr>
          <p:spPr>
            <a:xfrm>
              <a:off x="5230825" y="4216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7" name="椭圆 2546">
              <a:extLst>
                <a:ext uri="{FF2B5EF4-FFF2-40B4-BE49-F238E27FC236}">
                  <a16:creationId xmlns:a16="http://schemas.microsoft.com/office/drawing/2014/main" id="{78AD7BFE-BC1E-F34B-836B-10B7D8904608}"/>
                </a:ext>
              </a:extLst>
            </p:cNvPr>
            <p:cNvSpPr/>
            <p:nvPr/>
          </p:nvSpPr>
          <p:spPr>
            <a:xfrm>
              <a:off x="4881625" y="4333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8" name="椭圆 2547">
              <a:extLst>
                <a:ext uri="{FF2B5EF4-FFF2-40B4-BE49-F238E27FC236}">
                  <a16:creationId xmlns:a16="http://schemas.microsoft.com/office/drawing/2014/main" id="{26E5E4B7-95A5-5F42-B956-56A926207E8D}"/>
                </a:ext>
              </a:extLst>
            </p:cNvPr>
            <p:cNvSpPr/>
            <p:nvPr/>
          </p:nvSpPr>
          <p:spPr>
            <a:xfrm>
              <a:off x="4998025" y="4333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9" name="椭圆 2548">
              <a:extLst>
                <a:ext uri="{FF2B5EF4-FFF2-40B4-BE49-F238E27FC236}">
                  <a16:creationId xmlns:a16="http://schemas.microsoft.com/office/drawing/2014/main" id="{5BAEC531-0BCE-6C4A-8C12-8909EC0814DE}"/>
                </a:ext>
              </a:extLst>
            </p:cNvPr>
            <p:cNvSpPr/>
            <p:nvPr/>
          </p:nvSpPr>
          <p:spPr>
            <a:xfrm>
              <a:off x="5114425" y="43347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0" name="椭圆 2549">
              <a:extLst>
                <a:ext uri="{FF2B5EF4-FFF2-40B4-BE49-F238E27FC236}">
                  <a16:creationId xmlns:a16="http://schemas.microsoft.com/office/drawing/2014/main" id="{388B5B26-F964-974F-9F14-B541CD9A4051}"/>
                </a:ext>
              </a:extLst>
            </p:cNvPr>
            <p:cNvSpPr/>
            <p:nvPr/>
          </p:nvSpPr>
          <p:spPr>
            <a:xfrm>
              <a:off x="5230825" y="4333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1" name="椭圆 2550">
              <a:extLst>
                <a:ext uri="{FF2B5EF4-FFF2-40B4-BE49-F238E27FC236}">
                  <a16:creationId xmlns:a16="http://schemas.microsoft.com/office/drawing/2014/main" id="{503D1AFA-DED7-414D-978D-581178F2C4C4}"/>
                </a:ext>
              </a:extLst>
            </p:cNvPr>
            <p:cNvSpPr/>
            <p:nvPr/>
          </p:nvSpPr>
          <p:spPr>
            <a:xfrm>
              <a:off x="3601225" y="421861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2" name="椭圆 2551">
              <a:extLst>
                <a:ext uri="{FF2B5EF4-FFF2-40B4-BE49-F238E27FC236}">
                  <a16:creationId xmlns:a16="http://schemas.microsoft.com/office/drawing/2014/main" id="{73A8A50D-D89E-B74E-9CE0-7A03AA0B8FF3}"/>
                </a:ext>
              </a:extLst>
            </p:cNvPr>
            <p:cNvSpPr/>
            <p:nvPr/>
          </p:nvSpPr>
          <p:spPr>
            <a:xfrm>
              <a:off x="5812825" y="43317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3" name="椭圆 2552">
              <a:extLst>
                <a:ext uri="{FF2B5EF4-FFF2-40B4-BE49-F238E27FC236}">
                  <a16:creationId xmlns:a16="http://schemas.microsoft.com/office/drawing/2014/main" id="{7C68029C-7107-3541-A684-41C41F1BB081}"/>
                </a:ext>
              </a:extLst>
            </p:cNvPr>
            <p:cNvSpPr/>
            <p:nvPr/>
          </p:nvSpPr>
          <p:spPr>
            <a:xfrm>
              <a:off x="5929225" y="43317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4" name="椭圆 2553">
              <a:extLst>
                <a:ext uri="{FF2B5EF4-FFF2-40B4-BE49-F238E27FC236}">
                  <a16:creationId xmlns:a16="http://schemas.microsoft.com/office/drawing/2014/main" id="{96E2C4CE-4878-D648-A854-C938BAFEED76}"/>
                </a:ext>
              </a:extLst>
            </p:cNvPr>
            <p:cNvSpPr/>
            <p:nvPr/>
          </p:nvSpPr>
          <p:spPr>
            <a:xfrm>
              <a:off x="5812825" y="44483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5" name="椭圆 2554">
              <a:extLst>
                <a:ext uri="{FF2B5EF4-FFF2-40B4-BE49-F238E27FC236}">
                  <a16:creationId xmlns:a16="http://schemas.microsoft.com/office/drawing/2014/main" id="{FCAAE989-4906-0945-A624-87CB3DCD1A23}"/>
                </a:ext>
              </a:extLst>
            </p:cNvPr>
            <p:cNvSpPr/>
            <p:nvPr/>
          </p:nvSpPr>
          <p:spPr>
            <a:xfrm>
              <a:off x="5812825" y="42115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6" name="椭圆 2555">
              <a:extLst>
                <a:ext uri="{FF2B5EF4-FFF2-40B4-BE49-F238E27FC236}">
                  <a16:creationId xmlns:a16="http://schemas.microsoft.com/office/drawing/2014/main" id="{526C590B-6BA1-F54A-BCED-54B1644F7653}"/>
                </a:ext>
              </a:extLst>
            </p:cNvPr>
            <p:cNvSpPr/>
            <p:nvPr/>
          </p:nvSpPr>
          <p:spPr>
            <a:xfrm>
              <a:off x="5929225" y="42115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7" name="椭圆 2556">
              <a:extLst>
                <a:ext uri="{FF2B5EF4-FFF2-40B4-BE49-F238E27FC236}">
                  <a16:creationId xmlns:a16="http://schemas.microsoft.com/office/drawing/2014/main" id="{2A11644A-10A2-AE45-BA95-555DA1A03F08}"/>
                </a:ext>
              </a:extLst>
            </p:cNvPr>
            <p:cNvSpPr/>
            <p:nvPr/>
          </p:nvSpPr>
          <p:spPr>
            <a:xfrm>
              <a:off x="6045625" y="42133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8" name="椭圆 2557">
              <a:extLst>
                <a:ext uri="{FF2B5EF4-FFF2-40B4-BE49-F238E27FC236}">
                  <a16:creationId xmlns:a16="http://schemas.microsoft.com/office/drawing/2014/main" id="{A27B283F-6992-EF43-917A-AEEBBB2A0E1C}"/>
                </a:ext>
              </a:extLst>
            </p:cNvPr>
            <p:cNvSpPr/>
            <p:nvPr/>
          </p:nvSpPr>
          <p:spPr>
            <a:xfrm>
              <a:off x="55800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9" name="椭圆 2558">
              <a:extLst>
                <a:ext uri="{FF2B5EF4-FFF2-40B4-BE49-F238E27FC236}">
                  <a16:creationId xmlns:a16="http://schemas.microsoft.com/office/drawing/2014/main" id="{601907B8-AE25-7749-A53C-3DC7961D866B}"/>
                </a:ext>
              </a:extLst>
            </p:cNvPr>
            <p:cNvSpPr/>
            <p:nvPr/>
          </p:nvSpPr>
          <p:spPr>
            <a:xfrm>
              <a:off x="56964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0" name="椭圆 2559">
              <a:extLst>
                <a:ext uri="{FF2B5EF4-FFF2-40B4-BE49-F238E27FC236}">
                  <a16:creationId xmlns:a16="http://schemas.microsoft.com/office/drawing/2014/main" id="{9ACC9FA0-F6CD-2142-9045-FAAB4C8E0D51}"/>
                </a:ext>
              </a:extLst>
            </p:cNvPr>
            <p:cNvSpPr/>
            <p:nvPr/>
          </p:nvSpPr>
          <p:spPr>
            <a:xfrm>
              <a:off x="5580025" y="45684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1" name="椭圆 2560">
              <a:extLst>
                <a:ext uri="{FF2B5EF4-FFF2-40B4-BE49-F238E27FC236}">
                  <a16:creationId xmlns:a16="http://schemas.microsoft.com/office/drawing/2014/main" id="{C1BB69F8-ADA0-3B41-A353-A7C30B787F30}"/>
                </a:ext>
              </a:extLst>
            </p:cNvPr>
            <p:cNvSpPr/>
            <p:nvPr/>
          </p:nvSpPr>
          <p:spPr>
            <a:xfrm>
              <a:off x="5696425" y="45684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2" name="椭圆 2561">
              <a:extLst>
                <a:ext uri="{FF2B5EF4-FFF2-40B4-BE49-F238E27FC236}">
                  <a16:creationId xmlns:a16="http://schemas.microsoft.com/office/drawing/2014/main" id="{B6D1B987-0791-3845-B8D8-8E55BE2803D9}"/>
                </a:ext>
              </a:extLst>
            </p:cNvPr>
            <p:cNvSpPr/>
            <p:nvPr/>
          </p:nvSpPr>
          <p:spPr>
            <a:xfrm>
              <a:off x="5580025" y="46850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3" name="椭圆 2562">
              <a:extLst>
                <a:ext uri="{FF2B5EF4-FFF2-40B4-BE49-F238E27FC236}">
                  <a16:creationId xmlns:a16="http://schemas.microsoft.com/office/drawing/2014/main" id="{43FE49E7-CBBD-4743-A181-0025749A8D87}"/>
                </a:ext>
              </a:extLst>
            </p:cNvPr>
            <p:cNvSpPr/>
            <p:nvPr/>
          </p:nvSpPr>
          <p:spPr>
            <a:xfrm>
              <a:off x="55800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4" name="椭圆 2563">
              <a:extLst>
                <a:ext uri="{FF2B5EF4-FFF2-40B4-BE49-F238E27FC236}">
                  <a16:creationId xmlns:a16="http://schemas.microsoft.com/office/drawing/2014/main" id="{9B89CC33-DD3C-9149-9BA3-92B6623EFDEB}"/>
                </a:ext>
              </a:extLst>
            </p:cNvPr>
            <p:cNvSpPr/>
            <p:nvPr/>
          </p:nvSpPr>
          <p:spPr>
            <a:xfrm>
              <a:off x="56964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5" name="椭圆 2564">
              <a:extLst>
                <a:ext uri="{FF2B5EF4-FFF2-40B4-BE49-F238E27FC236}">
                  <a16:creationId xmlns:a16="http://schemas.microsoft.com/office/drawing/2014/main" id="{C1503164-B614-914A-99AF-9E77330ADA05}"/>
                </a:ext>
              </a:extLst>
            </p:cNvPr>
            <p:cNvSpPr/>
            <p:nvPr/>
          </p:nvSpPr>
          <p:spPr>
            <a:xfrm>
              <a:off x="5580025" y="43317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6" name="椭圆 2565">
              <a:extLst>
                <a:ext uri="{FF2B5EF4-FFF2-40B4-BE49-F238E27FC236}">
                  <a16:creationId xmlns:a16="http://schemas.microsoft.com/office/drawing/2014/main" id="{C6313F2B-DE1A-8348-8560-787EEC51E482}"/>
                </a:ext>
              </a:extLst>
            </p:cNvPr>
            <p:cNvSpPr/>
            <p:nvPr/>
          </p:nvSpPr>
          <p:spPr>
            <a:xfrm>
              <a:off x="5696425" y="43317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7" name="椭圆 2566">
              <a:extLst>
                <a:ext uri="{FF2B5EF4-FFF2-40B4-BE49-F238E27FC236}">
                  <a16:creationId xmlns:a16="http://schemas.microsoft.com/office/drawing/2014/main" id="{2EA3E691-475C-B749-8920-0B1A3D15449B}"/>
                </a:ext>
              </a:extLst>
            </p:cNvPr>
            <p:cNvSpPr/>
            <p:nvPr/>
          </p:nvSpPr>
          <p:spPr>
            <a:xfrm>
              <a:off x="5580025" y="39837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8" name="椭圆 2567">
              <a:extLst>
                <a:ext uri="{FF2B5EF4-FFF2-40B4-BE49-F238E27FC236}">
                  <a16:creationId xmlns:a16="http://schemas.microsoft.com/office/drawing/2014/main" id="{4FBD0BA5-EF38-634B-A58A-48DB96AC1294}"/>
                </a:ext>
              </a:extLst>
            </p:cNvPr>
            <p:cNvSpPr/>
            <p:nvPr/>
          </p:nvSpPr>
          <p:spPr>
            <a:xfrm>
              <a:off x="5580025" y="41003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9" name="椭圆 2568">
              <a:extLst>
                <a:ext uri="{FF2B5EF4-FFF2-40B4-BE49-F238E27FC236}">
                  <a16:creationId xmlns:a16="http://schemas.microsoft.com/office/drawing/2014/main" id="{5F449157-C572-904E-8E32-05533B20F254}"/>
                </a:ext>
              </a:extLst>
            </p:cNvPr>
            <p:cNvSpPr/>
            <p:nvPr/>
          </p:nvSpPr>
          <p:spPr>
            <a:xfrm>
              <a:off x="5580025" y="35131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0" name="椭圆 2569">
              <a:extLst>
                <a:ext uri="{FF2B5EF4-FFF2-40B4-BE49-F238E27FC236}">
                  <a16:creationId xmlns:a16="http://schemas.microsoft.com/office/drawing/2014/main" id="{EBCE7E10-B832-F340-8475-FDDD10305F77}"/>
                </a:ext>
              </a:extLst>
            </p:cNvPr>
            <p:cNvSpPr/>
            <p:nvPr/>
          </p:nvSpPr>
          <p:spPr>
            <a:xfrm>
              <a:off x="55800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1" name="椭圆 2570">
              <a:extLst>
                <a:ext uri="{FF2B5EF4-FFF2-40B4-BE49-F238E27FC236}">
                  <a16:creationId xmlns:a16="http://schemas.microsoft.com/office/drawing/2014/main" id="{5D72BF25-F91A-DD4B-A15D-CDBC178C3842}"/>
                </a:ext>
              </a:extLst>
            </p:cNvPr>
            <p:cNvSpPr/>
            <p:nvPr/>
          </p:nvSpPr>
          <p:spPr>
            <a:xfrm>
              <a:off x="55800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2" name="椭圆 2571">
              <a:extLst>
                <a:ext uri="{FF2B5EF4-FFF2-40B4-BE49-F238E27FC236}">
                  <a16:creationId xmlns:a16="http://schemas.microsoft.com/office/drawing/2014/main" id="{248298B2-DF29-7146-A1F2-238D0BB48999}"/>
                </a:ext>
              </a:extLst>
            </p:cNvPr>
            <p:cNvSpPr/>
            <p:nvPr/>
          </p:nvSpPr>
          <p:spPr>
            <a:xfrm>
              <a:off x="55800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3" name="椭圆 2572">
              <a:extLst>
                <a:ext uri="{FF2B5EF4-FFF2-40B4-BE49-F238E27FC236}">
                  <a16:creationId xmlns:a16="http://schemas.microsoft.com/office/drawing/2014/main" id="{B5E9FC5B-7BDB-1B42-90C4-01BD4E8C3D30}"/>
                </a:ext>
              </a:extLst>
            </p:cNvPr>
            <p:cNvSpPr/>
            <p:nvPr/>
          </p:nvSpPr>
          <p:spPr>
            <a:xfrm>
              <a:off x="55800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4" name="椭圆 2573">
              <a:extLst>
                <a:ext uri="{FF2B5EF4-FFF2-40B4-BE49-F238E27FC236}">
                  <a16:creationId xmlns:a16="http://schemas.microsoft.com/office/drawing/2014/main" id="{4C75854F-C482-6B4E-AFC9-C5202BBA0BCE}"/>
                </a:ext>
              </a:extLst>
            </p:cNvPr>
            <p:cNvSpPr/>
            <p:nvPr/>
          </p:nvSpPr>
          <p:spPr>
            <a:xfrm>
              <a:off x="5347225" y="44542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5" name="椭圆 2574">
              <a:extLst>
                <a:ext uri="{FF2B5EF4-FFF2-40B4-BE49-F238E27FC236}">
                  <a16:creationId xmlns:a16="http://schemas.microsoft.com/office/drawing/2014/main" id="{3508CF35-28FE-6C4B-A871-8A61FABA71B9}"/>
                </a:ext>
              </a:extLst>
            </p:cNvPr>
            <p:cNvSpPr/>
            <p:nvPr/>
          </p:nvSpPr>
          <p:spPr>
            <a:xfrm>
              <a:off x="5463625" y="44542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6" name="椭圆 2575">
              <a:extLst>
                <a:ext uri="{FF2B5EF4-FFF2-40B4-BE49-F238E27FC236}">
                  <a16:creationId xmlns:a16="http://schemas.microsoft.com/office/drawing/2014/main" id="{8390CC44-FC73-9642-9732-9FCB9FC5B2B9}"/>
                </a:ext>
              </a:extLst>
            </p:cNvPr>
            <p:cNvSpPr/>
            <p:nvPr/>
          </p:nvSpPr>
          <p:spPr>
            <a:xfrm>
              <a:off x="5347225" y="45708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7" name="椭圆 2576">
              <a:extLst>
                <a:ext uri="{FF2B5EF4-FFF2-40B4-BE49-F238E27FC236}">
                  <a16:creationId xmlns:a16="http://schemas.microsoft.com/office/drawing/2014/main" id="{CBE38544-EE22-5845-94DD-149215C0E9DE}"/>
                </a:ext>
              </a:extLst>
            </p:cNvPr>
            <p:cNvSpPr/>
            <p:nvPr/>
          </p:nvSpPr>
          <p:spPr>
            <a:xfrm>
              <a:off x="5463625" y="45708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8" name="椭圆 2577">
              <a:extLst>
                <a:ext uri="{FF2B5EF4-FFF2-40B4-BE49-F238E27FC236}">
                  <a16:creationId xmlns:a16="http://schemas.microsoft.com/office/drawing/2014/main" id="{D4C65DF1-E44A-1147-B272-6A78D69DDFB7}"/>
                </a:ext>
              </a:extLst>
            </p:cNvPr>
            <p:cNvSpPr/>
            <p:nvPr/>
          </p:nvSpPr>
          <p:spPr>
            <a:xfrm>
              <a:off x="5347225" y="46875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9" name="椭圆 2578">
              <a:extLst>
                <a:ext uri="{FF2B5EF4-FFF2-40B4-BE49-F238E27FC236}">
                  <a16:creationId xmlns:a16="http://schemas.microsoft.com/office/drawing/2014/main" id="{1D743FF4-4B09-6E48-8759-122873EB3293}"/>
                </a:ext>
              </a:extLst>
            </p:cNvPr>
            <p:cNvSpPr/>
            <p:nvPr/>
          </p:nvSpPr>
          <p:spPr>
            <a:xfrm>
              <a:off x="5463625" y="46875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0" name="椭圆 2579">
              <a:extLst>
                <a:ext uri="{FF2B5EF4-FFF2-40B4-BE49-F238E27FC236}">
                  <a16:creationId xmlns:a16="http://schemas.microsoft.com/office/drawing/2014/main" id="{2D29B292-1248-434C-9BE0-AFE36605E6F4}"/>
                </a:ext>
              </a:extLst>
            </p:cNvPr>
            <p:cNvSpPr/>
            <p:nvPr/>
          </p:nvSpPr>
          <p:spPr>
            <a:xfrm>
              <a:off x="5347225" y="42175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1" name="椭圆 2580">
              <a:extLst>
                <a:ext uri="{FF2B5EF4-FFF2-40B4-BE49-F238E27FC236}">
                  <a16:creationId xmlns:a16="http://schemas.microsoft.com/office/drawing/2014/main" id="{A75A0EEA-D8F9-584E-83EE-87448BBE7F60}"/>
                </a:ext>
              </a:extLst>
            </p:cNvPr>
            <p:cNvSpPr/>
            <p:nvPr/>
          </p:nvSpPr>
          <p:spPr>
            <a:xfrm>
              <a:off x="5463625" y="42175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2" name="椭圆 2581">
              <a:extLst>
                <a:ext uri="{FF2B5EF4-FFF2-40B4-BE49-F238E27FC236}">
                  <a16:creationId xmlns:a16="http://schemas.microsoft.com/office/drawing/2014/main" id="{F3951850-2057-B54D-BFDB-6CC27DA9AF80}"/>
                </a:ext>
              </a:extLst>
            </p:cNvPr>
            <p:cNvSpPr/>
            <p:nvPr/>
          </p:nvSpPr>
          <p:spPr>
            <a:xfrm>
              <a:off x="5347225" y="43341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3" name="椭圆 2582">
              <a:extLst>
                <a:ext uri="{FF2B5EF4-FFF2-40B4-BE49-F238E27FC236}">
                  <a16:creationId xmlns:a16="http://schemas.microsoft.com/office/drawing/2014/main" id="{E5163323-343E-8442-80C0-2BB2BA358313}"/>
                </a:ext>
              </a:extLst>
            </p:cNvPr>
            <p:cNvSpPr/>
            <p:nvPr/>
          </p:nvSpPr>
          <p:spPr>
            <a:xfrm>
              <a:off x="5463625" y="43341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4" name="椭圆 2583">
              <a:extLst>
                <a:ext uri="{FF2B5EF4-FFF2-40B4-BE49-F238E27FC236}">
                  <a16:creationId xmlns:a16="http://schemas.microsoft.com/office/drawing/2014/main" id="{C35B2935-6DE5-8544-9594-30C3933175B5}"/>
                </a:ext>
              </a:extLst>
            </p:cNvPr>
            <p:cNvSpPr/>
            <p:nvPr/>
          </p:nvSpPr>
          <p:spPr>
            <a:xfrm>
              <a:off x="5347225" y="39861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5" name="椭圆 2584">
              <a:extLst>
                <a:ext uri="{FF2B5EF4-FFF2-40B4-BE49-F238E27FC236}">
                  <a16:creationId xmlns:a16="http://schemas.microsoft.com/office/drawing/2014/main" id="{8CEE758A-7D00-454C-AA7E-AD213BD1D086}"/>
                </a:ext>
              </a:extLst>
            </p:cNvPr>
            <p:cNvSpPr/>
            <p:nvPr/>
          </p:nvSpPr>
          <p:spPr>
            <a:xfrm>
              <a:off x="5463625" y="39861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6" name="椭圆 2585">
              <a:extLst>
                <a:ext uri="{FF2B5EF4-FFF2-40B4-BE49-F238E27FC236}">
                  <a16:creationId xmlns:a16="http://schemas.microsoft.com/office/drawing/2014/main" id="{853716FE-4254-A643-BC65-925136709D4E}"/>
                </a:ext>
              </a:extLst>
            </p:cNvPr>
            <p:cNvSpPr/>
            <p:nvPr/>
          </p:nvSpPr>
          <p:spPr>
            <a:xfrm>
              <a:off x="5347225" y="410280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7" name="椭圆 2586">
              <a:extLst>
                <a:ext uri="{FF2B5EF4-FFF2-40B4-BE49-F238E27FC236}">
                  <a16:creationId xmlns:a16="http://schemas.microsoft.com/office/drawing/2014/main" id="{6E139EA1-4172-8248-92DB-07E955462DBE}"/>
                </a:ext>
              </a:extLst>
            </p:cNvPr>
            <p:cNvSpPr/>
            <p:nvPr/>
          </p:nvSpPr>
          <p:spPr>
            <a:xfrm>
              <a:off x="5463625" y="410280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8" name="椭圆 2587">
              <a:extLst>
                <a:ext uri="{FF2B5EF4-FFF2-40B4-BE49-F238E27FC236}">
                  <a16:creationId xmlns:a16="http://schemas.microsoft.com/office/drawing/2014/main" id="{9B286512-D2EF-964B-B867-61EACC9E2FAA}"/>
                </a:ext>
              </a:extLst>
            </p:cNvPr>
            <p:cNvSpPr/>
            <p:nvPr/>
          </p:nvSpPr>
          <p:spPr>
            <a:xfrm>
              <a:off x="5347225" y="35155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9" name="椭圆 2588">
              <a:extLst>
                <a:ext uri="{FF2B5EF4-FFF2-40B4-BE49-F238E27FC236}">
                  <a16:creationId xmlns:a16="http://schemas.microsoft.com/office/drawing/2014/main" id="{96C43891-2F62-324C-8FEC-85293ED52C76}"/>
                </a:ext>
              </a:extLst>
            </p:cNvPr>
            <p:cNvSpPr/>
            <p:nvPr/>
          </p:nvSpPr>
          <p:spPr>
            <a:xfrm>
              <a:off x="5463625" y="35155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0" name="椭圆 2589">
              <a:extLst>
                <a:ext uri="{FF2B5EF4-FFF2-40B4-BE49-F238E27FC236}">
                  <a16:creationId xmlns:a16="http://schemas.microsoft.com/office/drawing/2014/main" id="{5CFBCCBF-BFE3-CD41-98CF-10D348876B88}"/>
                </a:ext>
              </a:extLst>
            </p:cNvPr>
            <p:cNvSpPr/>
            <p:nvPr/>
          </p:nvSpPr>
          <p:spPr>
            <a:xfrm>
              <a:off x="5347225" y="36321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1" name="椭圆 2590">
              <a:extLst>
                <a:ext uri="{FF2B5EF4-FFF2-40B4-BE49-F238E27FC236}">
                  <a16:creationId xmlns:a16="http://schemas.microsoft.com/office/drawing/2014/main" id="{80E08136-C508-4142-A4AA-72E5F0DED306}"/>
                </a:ext>
              </a:extLst>
            </p:cNvPr>
            <p:cNvSpPr/>
            <p:nvPr/>
          </p:nvSpPr>
          <p:spPr>
            <a:xfrm>
              <a:off x="5463625" y="36321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2" name="椭圆 2591">
              <a:extLst>
                <a:ext uri="{FF2B5EF4-FFF2-40B4-BE49-F238E27FC236}">
                  <a16:creationId xmlns:a16="http://schemas.microsoft.com/office/drawing/2014/main" id="{F25A5368-315E-9443-8175-18FA936982F2}"/>
                </a:ext>
              </a:extLst>
            </p:cNvPr>
            <p:cNvSpPr/>
            <p:nvPr/>
          </p:nvSpPr>
          <p:spPr>
            <a:xfrm>
              <a:off x="5347225" y="37487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3" name="椭圆 2592">
              <a:extLst>
                <a:ext uri="{FF2B5EF4-FFF2-40B4-BE49-F238E27FC236}">
                  <a16:creationId xmlns:a16="http://schemas.microsoft.com/office/drawing/2014/main" id="{C1F41ADA-33B0-E941-866B-D0B85320AA21}"/>
                </a:ext>
              </a:extLst>
            </p:cNvPr>
            <p:cNvSpPr/>
            <p:nvPr/>
          </p:nvSpPr>
          <p:spPr>
            <a:xfrm>
              <a:off x="5463625" y="37487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4" name="椭圆 2593">
              <a:extLst>
                <a:ext uri="{FF2B5EF4-FFF2-40B4-BE49-F238E27FC236}">
                  <a16:creationId xmlns:a16="http://schemas.microsoft.com/office/drawing/2014/main" id="{3F5978C7-EFE8-3D45-AEFA-10AB58012C26}"/>
                </a:ext>
              </a:extLst>
            </p:cNvPr>
            <p:cNvSpPr/>
            <p:nvPr/>
          </p:nvSpPr>
          <p:spPr>
            <a:xfrm>
              <a:off x="5347225" y="38654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5" name="椭圆 2594">
              <a:extLst>
                <a:ext uri="{FF2B5EF4-FFF2-40B4-BE49-F238E27FC236}">
                  <a16:creationId xmlns:a16="http://schemas.microsoft.com/office/drawing/2014/main" id="{7308BB26-FDB3-C442-BE2F-86FF2BB4A715}"/>
                </a:ext>
              </a:extLst>
            </p:cNvPr>
            <p:cNvSpPr/>
            <p:nvPr/>
          </p:nvSpPr>
          <p:spPr>
            <a:xfrm>
              <a:off x="5463625" y="38654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6" name="椭圆 2595">
              <a:extLst>
                <a:ext uri="{FF2B5EF4-FFF2-40B4-BE49-F238E27FC236}">
                  <a16:creationId xmlns:a16="http://schemas.microsoft.com/office/drawing/2014/main" id="{3131211F-A209-8844-B33B-AECC62FEF932}"/>
                </a:ext>
              </a:extLst>
            </p:cNvPr>
            <p:cNvSpPr/>
            <p:nvPr/>
          </p:nvSpPr>
          <p:spPr>
            <a:xfrm>
              <a:off x="5347225" y="33954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7" name="椭圆 2596">
              <a:extLst>
                <a:ext uri="{FF2B5EF4-FFF2-40B4-BE49-F238E27FC236}">
                  <a16:creationId xmlns:a16="http://schemas.microsoft.com/office/drawing/2014/main" id="{17288AB7-F5CE-4549-AAD7-F11E0BFD59A4}"/>
                </a:ext>
              </a:extLst>
            </p:cNvPr>
            <p:cNvSpPr/>
            <p:nvPr/>
          </p:nvSpPr>
          <p:spPr>
            <a:xfrm>
              <a:off x="5463625" y="33954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8" name="椭圆 2597">
              <a:extLst>
                <a:ext uri="{FF2B5EF4-FFF2-40B4-BE49-F238E27FC236}">
                  <a16:creationId xmlns:a16="http://schemas.microsoft.com/office/drawing/2014/main" id="{7055FB3D-E4D3-4D4A-B90E-9C098984C0B7}"/>
                </a:ext>
              </a:extLst>
            </p:cNvPr>
            <p:cNvSpPr/>
            <p:nvPr/>
          </p:nvSpPr>
          <p:spPr>
            <a:xfrm>
              <a:off x="4648825" y="4817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9" name="椭圆 2598">
              <a:extLst>
                <a:ext uri="{FF2B5EF4-FFF2-40B4-BE49-F238E27FC236}">
                  <a16:creationId xmlns:a16="http://schemas.microsoft.com/office/drawing/2014/main" id="{964A653D-CEBE-A34B-9D90-A165393C8873}"/>
                </a:ext>
              </a:extLst>
            </p:cNvPr>
            <p:cNvSpPr/>
            <p:nvPr/>
          </p:nvSpPr>
          <p:spPr>
            <a:xfrm>
              <a:off x="4765225" y="4817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0" name="椭圆 2599">
              <a:extLst>
                <a:ext uri="{FF2B5EF4-FFF2-40B4-BE49-F238E27FC236}">
                  <a16:creationId xmlns:a16="http://schemas.microsoft.com/office/drawing/2014/main" id="{998B410E-FD69-DA42-BBD0-8BA0F1857853}"/>
                </a:ext>
              </a:extLst>
            </p:cNvPr>
            <p:cNvSpPr/>
            <p:nvPr/>
          </p:nvSpPr>
          <p:spPr>
            <a:xfrm>
              <a:off x="4881625" y="4930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1" name="椭圆 2600">
              <a:extLst>
                <a:ext uri="{FF2B5EF4-FFF2-40B4-BE49-F238E27FC236}">
                  <a16:creationId xmlns:a16="http://schemas.microsoft.com/office/drawing/2014/main" id="{4193BE7B-A26D-A14B-8AB9-958457CDB4A5}"/>
                </a:ext>
              </a:extLst>
            </p:cNvPr>
            <p:cNvSpPr/>
            <p:nvPr/>
          </p:nvSpPr>
          <p:spPr>
            <a:xfrm>
              <a:off x="4998025" y="4930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2" name="椭圆 2601">
              <a:extLst>
                <a:ext uri="{FF2B5EF4-FFF2-40B4-BE49-F238E27FC236}">
                  <a16:creationId xmlns:a16="http://schemas.microsoft.com/office/drawing/2014/main" id="{BB4FA539-B326-9D41-8854-F8B7FC90BD3D}"/>
                </a:ext>
              </a:extLst>
            </p:cNvPr>
            <p:cNvSpPr/>
            <p:nvPr/>
          </p:nvSpPr>
          <p:spPr>
            <a:xfrm>
              <a:off x="5114425" y="4930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3" name="椭圆 2602">
              <a:extLst>
                <a:ext uri="{FF2B5EF4-FFF2-40B4-BE49-F238E27FC236}">
                  <a16:creationId xmlns:a16="http://schemas.microsoft.com/office/drawing/2014/main" id="{28444F77-B186-8349-8FB1-B5EFF91B6949}"/>
                </a:ext>
              </a:extLst>
            </p:cNvPr>
            <p:cNvSpPr/>
            <p:nvPr/>
          </p:nvSpPr>
          <p:spPr>
            <a:xfrm>
              <a:off x="5230825" y="4930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4" name="椭圆 2603">
              <a:extLst>
                <a:ext uri="{FF2B5EF4-FFF2-40B4-BE49-F238E27FC236}">
                  <a16:creationId xmlns:a16="http://schemas.microsoft.com/office/drawing/2014/main" id="{59672B29-CC6B-6340-BEED-7259723EA1A2}"/>
                </a:ext>
              </a:extLst>
            </p:cNvPr>
            <p:cNvSpPr/>
            <p:nvPr/>
          </p:nvSpPr>
          <p:spPr>
            <a:xfrm>
              <a:off x="4881625" y="48159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5" name="椭圆 2604">
              <a:extLst>
                <a:ext uri="{FF2B5EF4-FFF2-40B4-BE49-F238E27FC236}">
                  <a16:creationId xmlns:a16="http://schemas.microsoft.com/office/drawing/2014/main" id="{C72727A7-6537-E74C-AB8D-F11F6454978C}"/>
                </a:ext>
              </a:extLst>
            </p:cNvPr>
            <p:cNvSpPr/>
            <p:nvPr/>
          </p:nvSpPr>
          <p:spPr>
            <a:xfrm>
              <a:off x="4998025" y="48159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6" name="椭圆 2605">
              <a:extLst>
                <a:ext uri="{FF2B5EF4-FFF2-40B4-BE49-F238E27FC236}">
                  <a16:creationId xmlns:a16="http://schemas.microsoft.com/office/drawing/2014/main" id="{15B7B370-7EBA-6F4D-81D0-4D24572632A0}"/>
                </a:ext>
              </a:extLst>
            </p:cNvPr>
            <p:cNvSpPr/>
            <p:nvPr/>
          </p:nvSpPr>
          <p:spPr>
            <a:xfrm>
              <a:off x="5114425" y="48177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7" name="椭圆 2606">
              <a:extLst>
                <a:ext uri="{FF2B5EF4-FFF2-40B4-BE49-F238E27FC236}">
                  <a16:creationId xmlns:a16="http://schemas.microsoft.com/office/drawing/2014/main" id="{6D69A071-6AE8-FE49-A9E4-FEB9C19745EF}"/>
                </a:ext>
              </a:extLst>
            </p:cNvPr>
            <p:cNvSpPr/>
            <p:nvPr/>
          </p:nvSpPr>
          <p:spPr>
            <a:xfrm>
              <a:off x="5230825" y="48159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8" name="椭圆 2607">
              <a:extLst>
                <a:ext uri="{FF2B5EF4-FFF2-40B4-BE49-F238E27FC236}">
                  <a16:creationId xmlns:a16="http://schemas.microsoft.com/office/drawing/2014/main" id="{5FDB0CA6-6CB0-E743-9978-CC832B80E70B}"/>
                </a:ext>
              </a:extLst>
            </p:cNvPr>
            <p:cNvSpPr/>
            <p:nvPr/>
          </p:nvSpPr>
          <p:spPr>
            <a:xfrm>
              <a:off x="5347225" y="48164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9" name="椭圆 2608">
              <a:extLst>
                <a:ext uri="{FF2B5EF4-FFF2-40B4-BE49-F238E27FC236}">
                  <a16:creationId xmlns:a16="http://schemas.microsoft.com/office/drawing/2014/main" id="{9F9A9B98-3E5D-A744-868F-644937CF5F65}"/>
                </a:ext>
              </a:extLst>
            </p:cNvPr>
            <p:cNvSpPr/>
            <p:nvPr/>
          </p:nvSpPr>
          <p:spPr>
            <a:xfrm>
              <a:off x="5463625" y="48164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0" name="椭圆 2609">
              <a:extLst>
                <a:ext uri="{FF2B5EF4-FFF2-40B4-BE49-F238E27FC236}">
                  <a16:creationId xmlns:a16="http://schemas.microsoft.com/office/drawing/2014/main" id="{3D7CE325-82B8-E44E-BE83-5555F99B965D}"/>
                </a:ext>
              </a:extLst>
            </p:cNvPr>
            <p:cNvSpPr/>
            <p:nvPr/>
          </p:nvSpPr>
          <p:spPr>
            <a:xfrm>
              <a:off x="5347225" y="49330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1" name="椭圆 2610">
              <a:extLst>
                <a:ext uri="{FF2B5EF4-FFF2-40B4-BE49-F238E27FC236}">
                  <a16:creationId xmlns:a16="http://schemas.microsoft.com/office/drawing/2014/main" id="{F88CDB03-BEF0-A94A-9693-172A6DB6F91B}"/>
                </a:ext>
              </a:extLst>
            </p:cNvPr>
            <p:cNvSpPr/>
            <p:nvPr/>
          </p:nvSpPr>
          <p:spPr>
            <a:xfrm>
              <a:off x="5463625" y="49330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2" name="椭圆 2611">
              <a:extLst>
                <a:ext uri="{FF2B5EF4-FFF2-40B4-BE49-F238E27FC236}">
                  <a16:creationId xmlns:a16="http://schemas.microsoft.com/office/drawing/2014/main" id="{B836F2AE-86AF-E245-9C92-1BEBB6801904}"/>
                </a:ext>
              </a:extLst>
            </p:cNvPr>
            <p:cNvSpPr/>
            <p:nvPr/>
          </p:nvSpPr>
          <p:spPr>
            <a:xfrm>
              <a:off x="5230825" y="516316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3" name="椭圆 2612">
              <a:extLst>
                <a:ext uri="{FF2B5EF4-FFF2-40B4-BE49-F238E27FC236}">
                  <a16:creationId xmlns:a16="http://schemas.microsoft.com/office/drawing/2014/main" id="{9F570A96-5273-FE4B-8C2B-432C7CE7C74A}"/>
                </a:ext>
              </a:extLst>
            </p:cNvPr>
            <p:cNvSpPr/>
            <p:nvPr/>
          </p:nvSpPr>
          <p:spPr>
            <a:xfrm>
              <a:off x="5114425" y="50502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4" name="椭圆 2613">
              <a:extLst>
                <a:ext uri="{FF2B5EF4-FFF2-40B4-BE49-F238E27FC236}">
                  <a16:creationId xmlns:a16="http://schemas.microsoft.com/office/drawing/2014/main" id="{8F0CB3C0-FD44-AD4C-86DC-8E0A300D2385}"/>
                </a:ext>
              </a:extLst>
            </p:cNvPr>
            <p:cNvSpPr/>
            <p:nvPr/>
          </p:nvSpPr>
          <p:spPr>
            <a:xfrm>
              <a:off x="5230825" y="50484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5" name="椭圆 2614">
              <a:extLst>
                <a:ext uri="{FF2B5EF4-FFF2-40B4-BE49-F238E27FC236}">
                  <a16:creationId xmlns:a16="http://schemas.microsoft.com/office/drawing/2014/main" id="{D9AA37C9-2885-EC4C-B4FF-E292AA0AE728}"/>
                </a:ext>
              </a:extLst>
            </p:cNvPr>
            <p:cNvSpPr/>
            <p:nvPr/>
          </p:nvSpPr>
          <p:spPr>
            <a:xfrm>
              <a:off x="5347225" y="50489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6" name="椭圆 2615">
              <a:extLst>
                <a:ext uri="{FF2B5EF4-FFF2-40B4-BE49-F238E27FC236}">
                  <a16:creationId xmlns:a16="http://schemas.microsoft.com/office/drawing/2014/main" id="{700784DD-5D6D-304F-BE15-C2E9F09F0368}"/>
                </a:ext>
              </a:extLst>
            </p:cNvPr>
            <p:cNvSpPr/>
            <p:nvPr/>
          </p:nvSpPr>
          <p:spPr>
            <a:xfrm>
              <a:off x="4300950" y="26888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7" name="椭圆 2616">
              <a:extLst>
                <a:ext uri="{FF2B5EF4-FFF2-40B4-BE49-F238E27FC236}">
                  <a16:creationId xmlns:a16="http://schemas.microsoft.com/office/drawing/2014/main" id="{FAFE000F-3033-704A-8C51-A5949DEC8F5D}"/>
                </a:ext>
              </a:extLst>
            </p:cNvPr>
            <p:cNvSpPr/>
            <p:nvPr/>
          </p:nvSpPr>
          <p:spPr>
            <a:xfrm>
              <a:off x="4417350" y="26888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8" name="椭圆 2617">
              <a:extLst>
                <a:ext uri="{FF2B5EF4-FFF2-40B4-BE49-F238E27FC236}">
                  <a16:creationId xmlns:a16="http://schemas.microsoft.com/office/drawing/2014/main" id="{8D31A69D-98EA-6D42-BDBB-F94A209F306F}"/>
                </a:ext>
              </a:extLst>
            </p:cNvPr>
            <p:cNvSpPr/>
            <p:nvPr/>
          </p:nvSpPr>
          <p:spPr>
            <a:xfrm>
              <a:off x="4533750" y="26888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9" name="椭圆 2618">
              <a:extLst>
                <a:ext uri="{FF2B5EF4-FFF2-40B4-BE49-F238E27FC236}">
                  <a16:creationId xmlns:a16="http://schemas.microsoft.com/office/drawing/2014/main" id="{7EECF863-733C-4F41-89FA-79685C2C135B}"/>
                </a:ext>
              </a:extLst>
            </p:cNvPr>
            <p:cNvSpPr/>
            <p:nvPr/>
          </p:nvSpPr>
          <p:spPr>
            <a:xfrm>
              <a:off x="4650150" y="26888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0" name="椭圆 2619">
              <a:extLst>
                <a:ext uri="{FF2B5EF4-FFF2-40B4-BE49-F238E27FC236}">
                  <a16:creationId xmlns:a16="http://schemas.microsoft.com/office/drawing/2014/main" id="{9CB289BF-5A1C-DA43-963A-38DF0C258537}"/>
                </a:ext>
              </a:extLst>
            </p:cNvPr>
            <p:cNvSpPr/>
            <p:nvPr/>
          </p:nvSpPr>
          <p:spPr>
            <a:xfrm>
              <a:off x="4766550" y="26888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1" name="椭圆 2620">
              <a:extLst>
                <a:ext uri="{FF2B5EF4-FFF2-40B4-BE49-F238E27FC236}">
                  <a16:creationId xmlns:a16="http://schemas.microsoft.com/office/drawing/2014/main" id="{7BE55914-C77B-D146-907B-9E19848F2E12}"/>
                </a:ext>
              </a:extLst>
            </p:cNvPr>
            <p:cNvSpPr/>
            <p:nvPr/>
          </p:nvSpPr>
          <p:spPr>
            <a:xfrm>
              <a:off x="4300950" y="28054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2" name="椭圆 2621">
              <a:extLst>
                <a:ext uri="{FF2B5EF4-FFF2-40B4-BE49-F238E27FC236}">
                  <a16:creationId xmlns:a16="http://schemas.microsoft.com/office/drawing/2014/main" id="{E6DD5639-9BF7-4346-9A09-45C867AB0103}"/>
                </a:ext>
              </a:extLst>
            </p:cNvPr>
            <p:cNvSpPr/>
            <p:nvPr/>
          </p:nvSpPr>
          <p:spPr>
            <a:xfrm>
              <a:off x="4417350" y="28054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3" name="椭圆 2622">
              <a:extLst>
                <a:ext uri="{FF2B5EF4-FFF2-40B4-BE49-F238E27FC236}">
                  <a16:creationId xmlns:a16="http://schemas.microsoft.com/office/drawing/2014/main" id="{98570251-46E3-1847-A45F-60C4147793FC}"/>
                </a:ext>
              </a:extLst>
            </p:cNvPr>
            <p:cNvSpPr/>
            <p:nvPr/>
          </p:nvSpPr>
          <p:spPr>
            <a:xfrm>
              <a:off x="4533750" y="28072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4" name="椭圆 2623">
              <a:extLst>
                <a:ext uri="{FF2B5EF4-FFF2-40B4-BE49-F238E27FC236}">
                  <a16:creationId xmlns:a16="http://schemas.microsoft.com/office/drawing/2014/main" id="{D940B799-0D55-6C4F-A1EC-F0A6AD149097}"/>
                </a:ext>
              </a:extLst>
            </p:cNvPr>
            <p:cNvSpPr/>
            <p:nvPr/>
          </p:nvSpPr>
          <p:spPr>
            <a:xfrm>
              <a:off x="4650150" y="28054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5" name="椭圆 2624">
              <a:extLst>
                <a:ext uri="{FF2B5EF4-FFF2-40B4-BE49-F238E27FC236}">
                  <a16:creationId xmlns:a16="http://schemas.microsoft.com/office/drawing/2014/main" id="{CC2DE56B-BD2B-984A-8A19-602C91C1A091}"/>
                </a:ext>
              </a:extLst>
            </p:cNvPr>
            <p:cNvSpPr/>
            <p:nvPr/>
          </p:nvSpPr>
          <p:spPr>
            <a:xfrm>
              <a:off x="4766550" y="28054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6" name="椭圆 2625">
              <a:extLst>
                <a:ext uri="{FF2B5EF4-FFF2-40B4-BE49-F238E27FC236}">
                  <a16:creationId xmlns:a16="http://schemas.microsoft.com/office/drawing/2014/main" id="{C5FEC064-0161-9347-A412-75CCA9B07FD5}"/>
                </a:ext>
              </a:extLst>
            </p:cNvPr>
            <p:cNvSpPr/>
            <p:nvPr/>
          </p:nvSpPr>
          <p:spPr>
            <a:xfrm>
              <a:off x="4533750" y="2452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7" name="椭圆 2626">
              <a:extLst>
                <a:ext uri="{FF2B5EF4-FFF2-40B4-BE49-F238E27FC236}">
                  <a16:creationId xmlns:a16="http://schemas.microsoft.com/office/drawing/2014/main" id="{B1418198-E650-4C45-A1BC-AD03655FF77A}"/>
                </a:ext>
              </a:extLst>
            </p:cNvPr>
            <p:cNvSpPr/>
            <p:nvPr/>
          </p:nvSpPr>
          <p:spPr>
            <a:xfrm>
              <a:off x="4650150" y="2452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8" name="椭圆 2627">
              <a:extLst>
                <a:ext uri="{FF2B5EF4-FFF2-40B4-BE49-F238E27FC236}">
                  <a16:creationId xmlns:a16="http://schemas.microsoft.com/office/drawing/2014/main" id="{25429A68-35FC-2847-A0EF-F1D30BBC634E}"/>
                </a:ext>
              </a:extLst>
            </p:cNvPr>
            <p:cNvSpPr/>
            <p:nvPr/>
          </p:nvSpPr>
          <p:spPr>
            <a:xfrm>
              <a:off x="4766550" y="2452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9" name="椭圆 2628">
              <a:extLst>
                <a:ext uri="{FF2B5EF4-FFF2-40B4-BE49-F238E27FC236}">
                  <a16:creationId xmlns:a16="http://schemas.microsoft.com/office/drawing/2014/main" id="{0314BA5D-24D1-704C-BFA5-CB5FCF04C9D3}"/>
                </a:ext>
              </a:extLst>
            </p:cNvPr>
            <p:cNvSpPr/>
            <p:nvPr/>
          </p:nvSpPr>
          <p:spPr>
            <a:xfrm>
              <a:off x="4417350" y="2568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0" name="椭圆 2629">
              <a:extLst>
                <a:ext uri="{FF2B5EF4-FFF2-40B4-BE49-F238E27FC236}">
                  <a16:creationId xmlns:a16="http://schemas.microsoft.com/office/drawing/2014/main" id="{30418058-80A0-BC4A-BDF2-09D488AE0E5B}"/>
                </a:ext>
              </a:extLst>
            </p:cNvPr>
            <p:cNvSpPr/>
            <p:nvPr/>
          </p:nvSpPr>
          <p:spPr>
            <a:xfrm>
              <a:off x="4533750" y="25704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1" name="椭圆 2630">
              <a:extLst>
                <a:ext uri="{FF2B5EF4-FFF2-40B4-BE49-F238E27FC236}">
                  <a16:creationId xmlns:a16="http://schemas.microsoft.com/office/drawing/2014/main" id="{B353F81A-0CC7-BA40-B160-23663B3387AF}"/>
                </a:ext>
              </a:extLst>
            </p:cNvPr>
            <p:cNvSpPr/>
            <p:nvPr/>
          </p:nvSpPr>
          <p:spPr>
            <a:xfrm>
              <a:off x="4650150" y="2568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2" name="椭圆 2631">
              <a:extLst>
                <a:ext uri="{FF2B5EF4-FFF2-40B4-BE49-F238E27FC236}">
                  <a16:creationId xmlns:a16="http://schemas.microsoft.com/office/drawing/2014/main" id="{F5C7D764-FD94-3440-BEFF-BD3B52EB4C62}"/>
                </a:ext>
              </a:extLst>
            </p:cNvPr>
            <p:cNvSpPr/>
            <p:nvPr/>
          </p:nvSpPr>
          <p:spPr>
            <a:xfrm>
              <a:off x="4766550" y="2568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3" name="椭圆 2632">
              <a:extLst>
                <a:ext uri="{FF2B5EF4-FFF2-40B4-BE49-F238E27FC236}">
                  <a16:creationId xmlns:a16="http://schemas.microsoft.com/office/drawing/2014/main" id="{89BD1007-B24E-924F-8DAF-57D94F93DD2C}"/>
                </a:ext>
              </a:extLst>
            </p:cNvPr>
            <p:cNvSpPr/>
            <p:nvPr/>
          </p:nvSpPr>
          <p:spPr>
            <a:xfrm>
              <a:off x="4766550" y="23374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4" name="椭圆 2633">
              <a:extLst>
                <a:ext uri="{FF2B5EF4-FFF2-40B4-BE49-F238E27FC236}">
                  <a16:creationId xmlns:a16="http://schemas.microsoft.com/office/drawing/2014/main" id="{CD0CC57D-D847-2F49-BEDA-C82FC2E9CD48}"/>
                </a:ext>
              </a:extLst>
            </p:cNvPr>
            <p:cNvSpPr/>
            <p:nvPr/>
          </p:nvSpPr>
          <p:spPr>
            <a:xfrm>
              <a:off x="41845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5" name="椭圆 2634">
              <a:extLst>
                <a:ext uri="{FF2B5EF4-FFF2-40B4-BE49-F238E27FC236}">
                  <a16:creationId xmlns:a16="http://schemas.microsoft.com/office/drawing/2014/main" id="{E900901F-D18C-5D42-A0FC-AE477B2D22FA}"/>
                </a:ext>
              </a:extLst>
            </p:cNvPr>
            <p:cNvSpPr/>
            <p:nvPr/>
          </p:nvSpPr>
          <p:spPr>
            <a:xfrm>
              <a:off x="48829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6" name="椭圆 2635">
              <a:extLst>
                <a:ext uri="{FF2B5EF4-FFF2-40B4-BE49-F238E27FC236}">
                  <a16:creationId xmlns:a16="http://schemas.microsoft.com/office/drawing/2014/main" id="{040B1CF0-126D-C44B-A8EA-F6F84EA30993}"/>
                </a:ext>
              </a:extLst>
            </p:cNvPr>
            <p:cNvSpPr/>
            <p:nvPr/>
          </p:nvSpPr>
          <p:spPr>
            <a:xfrm>
              <a:off x="49993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7" name="椭圆 2636">
              <a:extLst>
                <a:ext uri="{FF2B5EF4-FFF2-40B4-BE49-F238E27FC236}">
                  <a16:creationId xmlns:a16="http://schemas.microsoft.com/office/drawing/2014/main" id="{B39228AE-9AA1-8B42-A8F7-B76AA2C2DF49}"/>
                </a:ext>
              </a:extLst>
            </p:cNvPr>
            <p:cNvSpPr/>
            <p:nvPr/>
          </p:nvSpPr>
          <p:spPr>
            <a:xfrm>
              <a:off x="51157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8" name="椭圆 2637">
              <a:extLst>
                <a:ext uri="{FF2B5EF4-FFF2-40B4-BE49-F238E27FC236}">
                  <a16:creationId xmlns:a16="http://schemas.microsoft.com/office/drawing/2014/main" id="{B6613816-1152-324F-B4BB-8FB91528D533}"/>
                </a:ext>
              </a:extLst>
            </p:cNvPr>
            <p:cNvSpPr/>
            <p:nvPr/>
          </p:nvSpPr>
          <p:spPr>
            <a:xfrm>
              <a:off x="52321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9" name="椭圆 2638">
              <a:extLst>
                <a:ext uri="{FF2B5EF4-FFF2-40B4-BE49-F238E27FC236}">
                  <a16:creationId xmlns:a16="http://schemas.microsoft.com/office/drawing/2014/main" id="{9851F355-05C4-1845-B90F-A17DD14E8B5D}"/>
                </a:ext>
              </a:extLst>
            </p:cNvPr>
            <p:cNvSpPr/>
            <p:nvPr/>
          </p:nvSpPr>
          <p:spPr>
            <a:xfrm>
              <a:off x="4882950" y="25706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0" name="椭圆 2639">
              <a:extLst>
                <a:ext uri="{FF2B5EF4-FFF2-40B4-BE49-F238E27FC236}">
                  <a16:creationId xmlns:a16="http://schemas.microsoft.com/office/drawing/2014/main" id="{E3C32100-67BE-CA4B-B59C-EE718CFE0836}"/>
                </a:ext>
              </a:extLst>
            </p:cNvPr>
            <p:cNvSpPr/>
            <p:nvPr/>
          </p:nvSpPr>
          <p:spPr>
            <a:xfrm>
              <a:off x="4999350" y="25706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1" name="椭圆 2640">
              <a:extLst>
                <a:ext uri="{FF2B5EF4-FFF2-40B4-BE49-F238E27FC236}">
                  <a16:creationId xmlns:a16="http://schemas.microsoft.com/office/drawing/2014/main" id="{A4103634-6F5E-984E-A18D-1E01E9654A81}"/>
                </a:ext>
              </a:extLst>
            </p:cNvPr>
            <p:cNvSpPr/>
            <p:nvPr/>
          </p:nvSpPr>
          <p:spPr>
            <a:xfrm>
              <a:off x="5115750" y="25706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2" name="椭圆 2641">
              <a:extLst>
                <a:ext uri="{FF2B5EF4-FFF2-40B4-BE49-F238E27FC236}">
                  <a16:creationId xmlns:a16="http://schemas.microsoft.com/office/drawing/2014/main" id="{52A9653D-766C-2E4B-9957-EEEBDD56970D}"/>
                </a:ext>
              </a:extLst>
            </p:cNvPr>
            <p:cNvSpPr/>
            <p:nvPr/>
          </p:nvSpPr>
          <p:spPr>
            <a:xfrm>
              <a:off x="5232150" y="25706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3" name="椭圆 2642">
              <a:extLst>
                <a:ext uri="{FF2B5EF4-FFF2-40B4-BE49-F238E27FC236}">
                  <a16:creationId xmlns:a16="http://schemas.microsoft.com/office/drawing/2014/main" id="{E6AC46AC-DECE-A244-8FEE-F4634A4FAD1A}"/>
                </a:ext>
              </a:extLst>
            </p:cNvPr>
            <p:cNvSpPr/>
            <p:nvPr/>
          </p:nvSpPr>
          <p:spPr>
            <a:xfrm>
              <a:off x="4882950" y="26872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4" name="椭圆 2643">
              <a:extLst>
                <a:ext uri="{FF2B5EF4-FFF2-40B4-BE49-F238E27FC236}">
                  <a16:creationId xmlns:a16="http://schemas.microsoft.com/office/drawing/2014/main" id="{4F488442-57A1-0B40-8062-0C9589781BB3}"/>
                </a:ext>
              </a:extLst>
            </p:cNvPr>
            <p:cNvSpPr/>
            <p:nvPr/>
          </p:nvSpPr>
          <p:spPr>
            <a:xfrm>
              <a:off x="4999350" y="26872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5" name="椭圆 2644">
              <a:extLst>
                <a:ext uri="{FF2B5EF4-FFF2-40B4-BE49-F238E27FC236}">
                  <a16:creationId xmlns:a16="http://schemas.microsoft.com/office/drawing/2014/main" id="{240B5B09-49F8-8B44-B462-3CBAC67B2322}"/>
                </a:ext>
              </a:extLst>
            </p:cNvPr>
            <p:cNvSpPr/>
            <p:nvPr/>
          </p:nvSpPr>
          <p:spPr>
            <a:xfrm>
              <a:off x="5115750" y="268902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6" name="椭圆 2645">
              <a:extLst>
                <a:ext uri="{FF2B5EF4-FFF2-40B4-BE49-F238E27FC236}">
                  <a16:creationId xmlns:a16="http://schemas.microsoft.com/office/drawing/2014/main" id="{446CE1D2-D781-A84B-B122-ACCB1F0AA2BE}"/>
                </a:ext>
              </a:extLst>
            </p:cNvPr>
            <p:cNvSpPr/>
            <p:nvPr/>
          </p:nvSpPr>
          <p:spPr>
            <a:xfrm>
              <a:off x="5232150" y="26872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7" name="椭圆 2646">
              <a:extLst>
                <a:ext uri="{FF2B5EF4-FFF2-40B4-BE49-F238E27FC236}">
                  <a16:creationId xmlns:a16="http://schemas.microsoft.com/office/drawing/2014/main" id="{A19DEE3D-D5F2-B14D-8F81-95C72031D272}"/>
                </a:ext>
              </a:extLst>
            </p:cNvPr>
            <p:cNvSpPr/>
            <p:nvPr/>
          </p:nvSpPr>
          <p:spPr>
            <a:xfrm>
              <a:off x="5232150" y="221663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8" name="椭圆 2647">
              <a:extLst>
                <a:ext uri="{FF2B5EF4-FFF2-40B4-BE49-F238E27FC236}">
                  <a16:creationId xmlns:a16="http://schemas.microsoft.com/office/drawing/2014/main" id="{F86C04E7-8339-DB4E-9775-E0AE9F497EF0}"/>
                </a:ext>
              </a:extLst>
            </p:cNvPr>
            <p:cNvSpPr/>
            <p:nvPr/>
          </p:nvSpPr>
          <p:spPr>
            <a:xfrm>
              <a:off x="4882950" y="23332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9" name="椭圆 2648">
              <a:extLst>
                <a:ext uri="{FF2B5EF4-FFF2-40B4-BE49-F238E27FC236}">
                  <a16:creationId xmlns:a16="http://schemas.microsoft.com/office/drawing/2014/main" id="{4B1EDE3B-F1D9-E348-A1DB-A1CA48F113EF}"/>
                </a:ext>
              </a:extLst>
            </p:cNvPr>
            <p:cNvSpPr/>
            <p:nvPr/>
          </p:nvSpPr>
          <p:spPr>
            <a:xfrm>
              <a:off x="4999350" y="23332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0" name="椭圆 2649">
              <a:extLst>
                <a:ext uri="{FF2B5EF4-FFF2-40B4-BE49-F238E27FC236}">
                  <a16:creationId xmlns:a16="http://schemas.microsoft.com/office/drawing/2014/main" id="{13989E31-3C91-734B-B2F0-EC3BF24778F2}"/>
                </a:ext>
              </a:extLst>
            </p:cNvPr>
            <p:cNvSpPr/>
            <p:nvPr/>
          </p:nvSpPr>
          <p:spPr>
            <a:xfrm>
              <a:off x="5115750" y="23332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1" name="椭圆 2650">
              <a:extLst>
                <a:ext uri="{FF2B5EF4-FFF2-40B4-BE49-F238E27FC236}">
                  <a16:creationId xmlns:a16="http://schemas.microsoft.com/office/drawing/2014/main" id="{D440D56A-A191-6341-8E98-8F0AB208DF1D}"/>
                </a:ext>
              </a:extLst>
            </p:cNvPr>
            <p:cNvSpPr/>
            <p:nvPr/>
          </p:nvSpPr>
          <p:spPr>
            <a:xfrm>
              <a:off x="5232150" y="23332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2" name="椭圆 2651">
              <a:extLst>
                <a:ext uri="{FF2B5EF4-FFF2-40B4-BE49-F238E27FC236}">
                  <a16:creationId xmlns:a16="http://schemas.microsoft.com/office/drawing/2014/main" id="{500CA09C-AF02-F94F-AEBC-74A83AA10EEE}"/>
                </a:ext>
              </a:extLst>
            </p:cNvPr>
            <p:cNvSpPr/>
            <p:nvPr/>
          </p:nvSpPr>
          <p:spPr>
            <a:xfrm>
              <a:off x="4882950" y="244987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3" name="椭圆 2652">
              <a:extLst>
                <a:ext uri="{FF2B5EF4-FFF2-40B4-BE49-F238E27FC236}">
                  <a16:creationId xmlns:a16="http://schemas.microsoft.com/office/drawing/2014/main" id="{A43FB047-7359-244F-9E8E-32FEFFAC4F50}"/>
                </a:ext>
              </a:extLst>
            </p:cNvPr>
            <p:cNvSpPr/>
            <p:nvPr/>
          </p:nvSpPr>
          <p:spPr>
            <a:xfrm>
              <a:off x="4999350" y="244987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4" name="椭圆 2653">
              <a:extLst>
                <a:ext uri="{FF2B5EF4-FFF2-40B4-BE49-F238E27FC236}">
                  <a16:creationId xmlns:a16="http://schemas.microsoft.com/office/drawing/2014/main" id="{4A2D03EE-929B-7A4C-9676-699BC6BC964D}"/>
                </a:ext>
              </a:extLst>
            </p:cNvPr>
            <p:cNvSpPr/>
            <p:nvPr/>
          </p:nvSpPr>
          <p:spPr>
            <a:xfrm>
              <a:off x="5115750" y="24516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5" name="椭圆 2654">
              <a:extLst>
                <a:ext uri="{FF2B5EF4-FFF2-40B4-BE49-F238E27FC236}">
                  <a16:creationId xmlns:a16="http://schemas.microsoft.com/office/drawing/2014/main" id="{E0AF65AF-C33B-CE4B-8D5C-7F05BB17F617}"/>
                </a:ext>
              </a:extLst>
            </p:cNvPr>
            <p:cNvSpPr/>
            <p:nvPr/>
          </p:nvSpPr>
          <p:spPr>
            <a:xfrm>
              <a:off x="5232150" y="244987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6" name="椭圆 2655">
              <a:extLst>
                <a:ext uri="{FF2B5EF4-FFF2-40B4-BE49-F238E27FC236}">
                  <a16:creationId xmlns:a16="http://schemas.microsoft.com/office/drawing/2014/main" id="{1CB18F72-8363-1749-AEB6-D091F7D6F5BA}"/>
                </a:ext>
              </a:extLst>
            </p:cNvPr>
            <p:cNvSpPr/>
            <p:nvPr/>
          </p:nvSpPr>
          <p:spPr>
            <a:xfrm>
              <a:off x="6402292" y="22154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7" name="椭圆 2656">
              <a:extLst>
                <a:ext uri="{FF2B5EF4-FFF2-40B4-BE49-F238E27FC236}">
                  <a16:creationId xmlns:a16="http://schemas.microsoft.com/office/drawing/2014/main" id="{02E8E579-D8D5-4F45-B4BA-9AC6C1243B55}"/>
                </a:ext>
              </a:extLst>
            </p:cNvPr>
            <p:cNvSpPr/>
            <p:nvPr/>
          </p:nvSpPr>
          <p:spPr>
            <a:xfrm>
              <a:off x="6518692" y="22154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8" name="椭圆 2657">
              <a:extLst>
                <a:ext uri="{FF2B5EF4-FFF2-40B4-BE49-F238E27FC236}">
                  <a16:creationId xmlns:a16="http://schemas.microsoft.com/office/drawing/2014/main" id="{1A673971-815F-4241-B016-D4D0B2FEC5F4}"/>
                </a:ext>
              </a:extLst>
            </p:cNvPr>
            <p:cNvSpPr/>
            <p:nvPr/>
          </p:nvSpPr>
          <p:spPr>
            <a:xfrm>
              <a:off x="6635092" y="22154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9" name="椭圆 2658">
              <a:extLst>
                <a:ext uri="{FF2B5EF4-FFF2-40B4-BE49-F238E27FC236}">
                  <a16:creationId xmlns:a16="http://schemas.microsoft.com/office/drawing/2014/main" id="{989E3645-A241-1D47-9ABC-68A147AFBD57}"/>
                </a:ext>
              </a:extLst>
            </p:cNvPr>
            <p:cNvSpPr/>
            <p:nvPr/>
          </p:nvSpPr>
          <p:spPr>
            <a:xfrm>
              <a:off x="6751492" y="22154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0" name="椭圆 2659">
              <a:extLst>
                <a:ext uri="{FF2B5EF4-FFF2-40B4-BE49-F238E27FC236}">
                  <a16:creationId xmlns:a16="http://schemas.microsoft.com/office/drawing/2014/main" id="{63E3AE38-C15B-6349-BE55-99D6D80781B9}"/>
                </a:ext>
              </a:extLst>
            </p:cNvPr>
            <p:cNvSpPr/>
            <p:nvPr/>
          </p:nvSpPr>
          <p:spPr>
            <a:xfrm>
              <a:off x="6402292" y="23321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1" name="椭圆 2660">
              <a:extLst>
                <a:ext uri="{FF2B5EF4-FFF2-40B4-BE49-F238E27FC236}">
                  <a16:creationId xmlns:a16="http://schemas.microsoft.com/office/drawing/2014/main" id="{2C7D4F69-1693-0043-82FF-451C103D347F}"/>
                </a:ext>
              </a:extLst>
            </p:cNvPr>
            <p:cNvSpPr/>
            <p:nvPr/>
          </p:nvSpPr>
          <p:spPr>
            <a:xfrm>
              <a:off x="6402292" y="17413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2" name="椭圆 2661">
              <a:extLst>
                <a:ext uri="{FF2B5EF4-FFF2-40B4-BE49-F238E27FC236}">
                  <a16:creationId xmlns:a16="http://schemas.microsoft.com/office/drawing/2014/main" id="{817BE07C-9C6D-8F44-A4BD-60C5731459D5}"/>
                </a:ext>
              </a:extLst>
            </p:cNvPr>
            <p:cNvSpPr/>
            <p:nvPr/>
          </p:nvSpPr>
          <p:spPr>
            <a:xfrm>
              <a:off x="6518692" y="17413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3" name="椭圆 2662">
              <a:extLst>
                <a:ext uri="{FF2B5EF4-FFF2-40B4-BE49-F238E27FC236}">
                  <a16:creationId xmlns:a16="http://schemas.microsoft.com/office/drawing/2014/main" id="{0265692D-DFFE-124B-90F2-BC3A6EB7127C}"/>
                </a:ext>
              </a:extLst>
            </p:cNvPr>
            <p:cNvSpPr/>
            <p:nvPr/>
          </p:nvSpPr>
          <p:spPr>
            <a:xfrm>
              <a:off x="6402292" y="18579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4" name="椭圆 2663">
              <a:extLst>
                <a:ext uri="{FF2B5EF4-FFF2-40B4-BE49-F238E27FC236}">
                  <a16:creationId xmlns:a16="http://schemas.microsoft.com/office/drawing/2014/main" id="{F192224F-6BE3-4945-BB7F-0EC355BDB66E}"/>
                </a:ext>
              </a:extLst>
            </p:cNvPr>
            <p:cNvSpPr/>
            <p:nvPr/>
          </p:nvSpPr>
          <p:spPr>
            <a:xfrm>
              <a:off x="6518692" y="18579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5" name="椭圆 2664">
              <a:extLst>
                <a:ext uri="{FF2B5EF4-FFF2-40B4-BE49-F238E27FC236}">
                  <a16:creationId xmlns:a16="http://schemas.microsoft.com/office/drawing/2014/main" id="{006BC38A-4164-1445-A669-4D6B8AB826DD}"/>
                </a:ext>
              </a:extLst>
            </p:cNvPr>
            <p:cNvSpPr/>
            <p:nvPr/>
          </p:nvSpPr>
          <p:spPr>
            <a:xfrm>
              <a:off x="6635092" y="18597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6" name="椭圆 2665">
              <a:extLst>
                <a:ext uri="{FF2B5EF4-FFF2-40B4-BE49-F238E27FC236}">
                  <a16:creationId xmlns:a16="http://schemas.microsoft.com/office/drawing/2014/main" id="{2E2588BB-9A13-4345-A38A-C213CB2BE884}"/>
                </a:ext>
              </a:extLst>
            </p:cNvPr>
            <p:cNvSpPr/>
            <p:nvPr/>
          </p:nvSpPr>
          <p:spPr>
            <a:xfrm>
              <a:off x="6751492" y="18579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7" name="椭圆 2666">
              <a:extLst>
                <a:ext uri="{FF2B5EF4-FFF2-40B4-BE49-F238E27FC236}">
                  <a16:creationId xmlns:a16="http://schemas.microsoft.com/office/drawing/2014/main" id="{AB999E46-B96F-CF49-B080-23E2E5A5F1CE}"/>
                </a:ext>
              </a:extLst>
            </p:cNvPr>
            <p:cNvSpPr/>
            <p:nvPr/>
          </p:nvSpPr>
          <p:spPr>
            <a:xfrm>
              <a:off x="6402292" y="1974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8" name="椭圆 2667">
              <a:extLst>
                <a:ext uri="{FF2B5EF4-FFF2-40B4-BE49-F238E27FC236}">
                  <a16:creationId xmlns:a16="http://schemas.microsoft.com/office/drawing/2014/main" id="{8C8E8EF7-B877-1946-BB32-FD5F12BE4FB0}"/>
                </a:ext>
              </a:extLst>
            </p:cNvPr>
            <p:cNvSpPr/>
            <p:nvPr/>
          </p:nvSpPr>
          <p:spPr>
            <a:xfrm>
              <a:off x="6518692" y="1974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9" name="椭圆 2668">
              <a:extLst>
                <a:ext uri="{FF2B5EF4-FFF2-40B4-BE49-F238E27FC236}">
                  <a16:creationId xmlns:a16="http://schemas.microsoft.com/office/drawing/2014/main" id="{8B54D8A9-8F0F-BE42-B321-E2CAE13EA7D5}"/>
                </a:ext>
              </a:extLst>
            </p:cNvPr>
            <p:cNvSpPr/>
            <p:nvPr/>
          </p:nvSpPr>
          <p:spPr>
            <a:xfrm>
              <a:off x="6635092" y="1974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0" name="椭圆 2669">
              <a:extLst>
                <a:ext uri="{FF2B5EF4-FFF2-40B4-BE49-F238E27FC236}">
                  <a16:creationId xmlns:a16="http://schemas.microsoft.com/office/drawing/2014/main" id="{C0100D0F-469F-2747-93F2-200AA531CE19}"/>
                </a:ext>
              </a:extLst>
            </p:cNvPr>
            <p:cNvSpPr/>
            <p:nvPr/>
          </p:nvSpPr>
          <p:spPr>
            <a:xfrm>
              <a:off x="6751492" y="1974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1" name="椭圆 2670">
              <a:extLst>
                <a:ext uri="{FF2B5EF4-FFF2-40B4-BE49-F238E27FC236}">
                  <a16:creationId xmlns:a16="http://schemas.microsoft.com/office/drawing/2014/main" id="{9D232C97-A48C-D241-BD14-D3FA18ADFEAF}"/>
                </a:ext>
              </a:extLst>
            </p:cNvPr>
            <p:cNvSpPr/>
            <p:nvPr/>
          </p:nvSpPr>
          <p:spPr>
            <a:xfrm>
              <a:off x="6402292" y="209119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2" name="椭圆 2671">
              <a:extLst>
                <a:ext uri="{FF2B5EF4-FFF2-40B4-BE49-F238E27FC236}">
                  <a16:creationId xmlns:a16="http://schemas.microsoft.com/office/drawing/2014/main" id="{90770798-B59E-504C-9BB2-13D08028D6F4}"/>
                </a:ext>
              </a:extLst>
            </p:cNvPr>
            <p:cNvSpPr/>
            <p:nvPr/>
          </p:nvSpPr>
          <p:spPr>
            <a:xfrm>
              <a:off x="6518692" y="209119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3" name="椭圆 2672">
              <a:extLst>
                <a:ext uri="{FF2B5EF4-FFF2-40B4-BE49-F238E27FC236}">
                  <a16:creationId xmlns:a16="http://schemas.microsoft.com/office/drawing/2014/main" id="{D9B5ED77-EDB0-3E4B-A6AE-F21BBC44B209}"/>
                </a:ext>
              </a:extLst>
            </p:cNvPr>
            <p:cNvSpPr/>
            <p:nvPr/>
          </p:nvSpPr>
          <p:spPr>
            <a:xfrm>
              <a:off x="6635092" y="20929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4" name="椭圆 2673">
              <a:extLst>
                <a:ext uri="{FF2B5EF4-FFF2-40B4-BE49-F238E27FC236}">
                  <a16:creationId xmlns:a16="http://schemas.microsoft.com/office/drawing/2014/main" id="{6F901B48-868C-1744-B8F2-91A40EB433EB}"/>
                </a:ext>
              </a:extLst>
            </p:cNvPr>
            <p:cNvSpPr/>
            <p:nvPr/>
          </p:nvSpPr>
          <p:spPr>
            <a:xfrm>
              <a:off x="6751492" y="209119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5" name="椭圆 2674">
              <a:extLst>
                <a:ext uri="{FF2B5EF4-FFF2-40B4-BE49-F238E27FC236}">
                  <a16:creationId xmlns:a16="http://schemas.microsoft.com/office/drawing/2014/main" id="{7A32229A-F6BF-074B-BF16-C32E15CB1AFB}"/>
                </a:ext>
              </a:extLst>
            </p:cNvPr>
            <p:cNvSpPr/>
            <p:nvPr/>
          </p:nvSpPr>
          <p:spPr>
            <a:xfrm>
              <a:off x="6518692" y="15045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6" name="椭圆 2675">
              <a:extLst>
                <a:ext uri="{FF2B5EF4-FFF2-40B4-BE49-F238E27FC236}">
                  <a16:creationId xmlns:a16="http://schemas.microsoft.com/office/drawing/2014/main" id="{65E12B27-9FA4-0944-A739-0404163EDF85}"/>
                </a:ext>
              </a:extLst>
            </p:cNvPr>
            <p:cNvSpPr/>
            <p:nvPr/>
          </p:nvSpPr>
          <p:spPr>
            <a:xfrm>
              <a:off x="6635092" y="15045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7" name="椭圆 2676">
              <a:extLst>
                <a:ext uri="{FF2B5EF4-FFF2-40B4-BE49-F238E27FC236}">
                  <a16:creationId xmlns:a16="http://schemas.microsoft.com/office/drawing/2014/main" id="{21F2C2DA-C419-BF47-BD97-AC5AEF2B2E40}"/>
                </a:ext>
              </a:extLst>
            </p:cNvPr>
            <p:cNvSpPr/>
            <p:nvPr/>
          </p:nvSpPr>
          <p:spPr>
            <a:xfrm>
              <a:off x="6751492" y="15045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8" name="椭圆 2677">
              <a:extLst>
                <a:ext uri="{FF2B5EF4-FFF2-40B4-BE49-F238E27FC236}">
                  <a16:creationId xmlns:a16="http://schemas.microsoft.com/office/drawing/2014/main" id="{7CD0B5FD-5411-224B-AC8B-F510A27CD018}"/>
                </a:ext>
              </a:extLst>
            </p:cNvPr>
            <p:cNvSpPr/>
            <p:nvPr/>
          </p:nvSpPr>
          <p:spPr>
            <a:xfrm>
              <a:off x="6751492" y="16211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9" name="椭圆 2678">
              <a:extLst>
                <a:ext uri="{FF2B5EF4-FFF2-40B4-BE49-F238E27FC236}">
                  <a16:creationId xmlns:a16="http://schemas.microsoft.com/office/drawing/2014/main" id="{FACAE622-D222-7145-BD66-FE7A7F5939E6}"/>
                </a:ext>
              </a:extLst>
            </p:cNvPr>
            <p:cNvSpPr/>
            <p:nvPr/>
          </p:nvSpPr>
          <p:spPr>
            <a:xfrm>
              <a:off x="5814150" y="24485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0" name="椭圆 2679">
              <a:extLst>
                <a:ext uri="{FF2B5EF4-FFF2-40B4-BE49-F238E27FC236}">
                  <a16:creationId xmlns:a16="http://schemas.microsoft.com/office/drawing/2014/main" id="{BDC5C127-498A-F440-85F7-277E67A65215}"/>
                </a:ext>
              </a:extLst>
            </p:cNvPr>
            <p:cNvSpPr/>
            <p:nvPr/>
          </p:nvSpPr>
          <p:spPr>
            <a:xfrm>
              <a:off x="5930550" y="24485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1" name="椭圆 2680">
              <a:extLst>
                <a:ext uri="{FF2B5EF4-FFF2-40B4-BE49-F238E27FC236}">
                  <a16:creationId xmlns:a16="http://schemas.microsoft.com/office/drawing/2014/main" id="{C6E8679E-8FAE-1640-947C-0676EFDF5D6A}"/>
                </a:ext>
              </a:extLst>
            </p:cNvPr>
            <p:cNvSpPr/>
            <p:nvPr/>
          </p:nvSpPr>
          <p:spPr>
            <a:xfrm>
              <a:off x="6046950" y="24485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2" name="椭圆 2681">
              <a:extLst>
                <a:ext uri="{FF2B5EF4-FFF2-40B4-BE49-F238E27FC236}">
                  <a16:creationId xmlns:a16="http://schemas.microsoft.com/office/drawing/2014/main" id="{2A2AC8C0-3A40-B44B-AB8D-C5484C587063}"/>
                </a:ext>
              </a:extLst>
            </p:cNvPr>
            <p:cNvSpPr/>
            <p:nvPr/>
          </p:nvSpPr>
          <p:spPr>
            <a:xfrm>
              <a:off x="6169492" y="244681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3" name="椭圆 2682">
              <a:extLst>
                <a:ext uri="{FF2B5EF4-FFF2-40B4-BE49-F238E27FC236}">
                  <a16:creationId xmlns:a16="http://schemas.microsoft.com/office/drawing/2014/main" id="{DDA01A21-AAB3-BA47-9A61-5331AC74049C}"/>
                </a:ext>
              </a:extLst>
            </p:cNvPr>
            <p:cNvSpPr/>
            <p:nvPr/>
          </p:nvSpPr>
          <p:spPr>
            <a:xfrm>
              <a:off x="5814150" y="25651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4" name="椭圆 2683">
              <a:extLst>
                <a:ext uri="{FF2B5EF4-FFF2-40B4-BE49-F238E27FC236}">
                  <a16:creationId xmlns:a16="http://schemas.microsoft.com/office/drawing/2014/main" id="{D1360137-6948-BE40-A48C-7FFCB44F1455}"/>
                </a:ext>
              </a:extLst>
            </p:cNvPr>
            <p:cNvSpPr/>
            <p:nvPr/>
          </p:nvSpPr>
          <p:spPr>
            <a:xfrm>
              <a:off x="5930550" y="25651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5" name="椭圆 2684">
              <a:extLst>
                <a:ext uri="{FF2B5EF4-FFF2-40B4-BE49-F238E27FC236}">
                  <a16:creationId xmlns:a16="http://schemas.microsoft.com/office/drawing/2014/main" id="{322B71D9-2FF8-7140-8D13-6F27396FCA34}"/>
                </a:ext>
              </a:extLst>
            </p:cNvPr>
            <p:cNvSpPr/>
            <p:nvPr/>
          </p:nvSpPr>
          <p:spPr>
            <a:xfrm>
              <a:off x="6046950" y="25669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6" name="椭圆 2685">
              <a:extLst>
                <a:ext uri="{FF2B5EF4-FFF2-40B4-BE49-F238E27FC236}">
                  <a16:creationId xmlns:a16="http://schemas.microsoft.com/office/drawing/2014/main" id="{AC207F72-D1F2-8046-98F5-8C870A33960B}"/>
                </a:ext>
              </a:extLst>
            </p:cNvPr>
            <p:cNvSpPr/>
            <p:nvPr/>
          </p:nvSpPr>
          <p:spPr>
            <a:xfrm>
              <a:off x="5814150" y="26818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7" name="椭圆 2686">
              <a:extLst>
                <a:ext uri="{FF2B5EF4-FFF2-40B4-BE49-F238E27FC236}">
                  <a16:creationId xmlns:a16="http://schemas.microsoft.com/office/drawing/2014/main" id="{8E652F32-E456-E44C-AD41-1DF450C4BFAF}"/>
                </a:ext>
              </a:extLst>
            </p:cNvPr>
            <p:cNvSpPr/>
            <p:nvPr/>
          </p:nvSpPr>
          <p:spPr>
            <a:xfrm>
              <a:off x="5930550" y="26818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8" name="椭圆 2687">
              <a:extLst>
                <a:ext uri="{FF2B5EF4-FFF2-40B4-BE49-F238E27FC236}">
                  <a16:creationId xmlns:a16="http://schemas.microsoft.com/office/drawing/2014/main" id="{D0BD7EAD-4BF7-264B-892E-925D21DBE363}"/>
                </a:ext>
              </a:extLst>
            </p:cNvPr>
            <p:cNvSpPr/>
            <p:nvPr/>
          </p:nvSpPr>
          <p:spPr>
            <a:xfrm>
              <a:off x="5814150" y="27984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9" name="椭圆 2688">
              <a:extLst>
                <a:ext uri="{FF2B5EF4-FFF2-40B4-BE49-F238E27FC236}">
                  <a16:creationId xmlns:a16="http://schemas.microsoft.com/office/drawing/2014/main" id="{68F04769-46BD-1243-AC5B-82F8704B70A0}"/>
                </a:ext>
              </a:extLst>
            </p:cNvPr>
            <p:cNvSpPr/>
            <p:nvPr/>
          </p:nvSpPr>
          <p:spPr>
            <a:xfrm>
              <a:off x="5814150" y="22118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0" name="椭圆 2689">
              <a:extLst>
                <a:ext uri="{FF2B5EF4-FFF2-40B4-BE49-F238E27FC236}">
                  <a16:creationId xmlns:a16="http://schemas.microsoft.com/office/drawing/2014/main" id="{A0A6A766-B11D-BD44-B9BB-BDDBFAECCCAE}"/>
                </a:ext>
              </a:extLst>
            </p:cNvPr>
            <p:cNvSpPr/>
            <p:nvPr/>
          </p:nvSpPr>
          <p:spPr>
            <a:xfrm>
              <a:off x="5930550" y="22118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1" name="椭圆 2690">
              <a:extLst>
                <a:ext uri="{FF2B5EF4-FFF2-40B4-BE49-F238E27FC236}">
                  <a16:creationId xmlns:a16="http://schemas.microsoft.com/office/drawing/2014/main" id="{84DB3F60-D8C2-424F-A5E4-EE71EAE4EB24}"/>
                </a:ext>
              </a:extLst>
            </p:cNvPr>
            <p:cNvSpPr/>
            <p:nvPr/>
          </p:nvSpPr>
          <p:spPr>
            <a:xfrm>
              <a:off x="6046950" y="22118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2" name="椭圆 2691">
              <a:extLst>
                <a:ext uri="{FF2B5EF4-FFF2-40B4-BE49-F238E27FC236}">
                  <a16:creationId xmlns:a16="http://schemas.microsoft.com/office/drawing/2014/main" id="{28264D94-8AEE-F94E-946B-B24711CD8404}"/>
                </a:ext>
              </a:extLst>
            </p:cNvPr>
            <p:cNvSpPr/>
            <p:nvPr/>
          </p:nvSpPr>
          <p:spPr>
            <a:xfrm>
              <a:off x="6169492" y="2210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3" name="椭圆 2692">
              <a:extLst>
                <a:ext uri="{FF2B5EF4-FFF2-40B4-BE49-F238E27FC236}">
                  <a16:creationId xmlns:a16="http://schemas.microsoft.com/office/drawing/2014/main" id="{416EDAAB-65B9-CE4B-BD98-5F892F5A10AE}"/>
                </a:ext>
              </a:extLst>
            </p:cNvPr>
            <p:cNvSpPr/>
            <p:nvPr/>
          </p:nvSpPr>
          <p:spPr>
            <a:xfrm>
              <a:off x="6285892" y="2210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4" name="椭圆 2693">
              <a:extLst>
                <a:ext uri="{FF2B5EF4-FFF2-40B4-BE49-F238E27FC236}">
                  <a16:creationId xmlns:a16="http://schemas.microsoft.com/office/drawing/2014/main" id="{3744B20D-E7C2-1B44-BBDB-92B88EED66CD}"/>
                </a:ext>
              </a:extLst>
            </p:cNvPr>
            <p:cNvSpPr/>
            <p:nvPr/>
          </p:nvSpPr>
          <p:spPr>
            <a:xfrm>
              <a:off x="5814150" y="23284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5" name="椭圆 2694">
              <a:extLst>
                <a:ext uri="{FF2B5EF4-FFF2-40B4-BE49-F238E27FC236}">
                  <a16:creationId xmlns:a16="http://schemas.microsoft.com/office/drawing/2014/main" id="{47E4C292-15D4-8C46-8407-6719131B829E}"/>
                </a:ext>
              </a:extLst>
            </p:cNvPr>
            <p:cNvSpPr/>
            <p:nvPr/>
          </p:nvSpPr>
          <p:spPr>
            <a:xfrm>
              <a:off x="5930550" y="23284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6" name="椭圆 2695">
              <a:extLst>
                <a:ext uri="{FF2B5EF4-FFF2-40B4-BE49-F238E27FC236}">
                  <a16:creationId xmlns:a16="http://schemas.microsoft.com/office/drawing/2014/main" id="{0809674A-1B58-6843-B248-5534DF1FA390}"/>
                </a:ext>
              </a:extLst>
            </p:cNvPr>
            <p:cNvSpPr/>
            <p:nvPr/>
          </p:nvSpPr>
          <p:spPr>
            <a:xfrm>
              <a:off x="6046950" y="23301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7" name="椭圆 2696">
              <a:extLst>
                <a:ext uri="{FF2B5EF4-FFF2-40B4-BE49-F238E27FC236}">
                  <a16:creationId xmlns:a16="http://schemas.microsoft.com/office/drawing/2014/main" id="{8224215E-5753-014E-88D5-6BC32938DE4A}"/>
                </a:ext>
              </a:extLst>
            </p:cNvPr>
            <p:cNvSpPr/>
            <p:nvPr/>
          </p:nvSpPr>
          <p:spPr>
            <a:xfrm>
              <a:off x="6169492" y="23266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8" name="椭圆 2697">
              <a:extLst>
                <a:ext uri="{FF2B5EF4-FFF2-40B4-BE49-F238E27FC236}">
                  <a16:creationId xmlns:a16="http://schemas.microsoft.com/office/drawing/2014/main" id="{488EA0AD-B39F-B44A-BA7E-9A47191CBE3B}"/>
                </a:ext>
              </a:extLst>
            </p:cNvPr>
            <p:cNvSpPr/>
            <p:nvPr/>
          </p:nvSpPr>
          <p:spPr>
            <a:xfrm>
              <a:off x="6285892" y="23266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9" name="椭圆 2698">
              <a:extLst>
                <a:ext uri="{FF2B5EF4-FFF2-40B4-BE49-F238E27FC236}">
                  <a16:creationId xmlns:a16="http://schemas.microsoft.com/office/drawing/2014/main" id="{1E9CDC9C-B663-E94B-8A7B-00B28A163AC3}"/>
                </a:ext>
              </a:extLst>
            </p:cNvPr>
            <p:cNvSpPr/>
            <p:nvPr/>
          </p:nvSpPr>
          <p:spPr>
            <a:xfrm>
              <a:off x="5814150" y="19804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0" name="椭圆 2699">
              <a:extLst>
                <a:ext uri="{FF2B5EF4-FFF2-40B4-BE49-F238E27FC236}">
                  <a16:creationId xmlns:a16="http://schemas.microsoft.com/office/drawing/2014/main" id="{3180A88A-94C6-274A-A335-958669046728}"/>
                </a:ext>
              </a:extLst>
            </p:cNvPr>
            <p:cNvSpPr/>
            <p:nvPr/>
          </p:nvSpPr>
          <p:spPr>
            <a:xfrm>
              <a:off x="5930550" y="19804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1" name="椭圆 2700">
              <a:extLst>
                <a:ext uri="{FF2B5EF4-FFF2-40B4-BE49-F238E27FC236}">
                  <a16:creationId xmlns:a16="http://schemas.microsoft.com/office/drawing/2014/main" id="{E5171EF1-05FB-C845-A6A7-52C7BBE92E0A}"/>
                </a:ext>
              </a:extLst>
            </p:cNvPr>
            <p:cNvSpPr/>
            <p:nvPr/>
          </p:nvSpPr>
          <p:spPr>
            <a:xfrm>
              <a:off x="6046950" y="19804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2" name="椭圆 2701">
              <a:extLst>
                <a:ext uri="{FF2B5EF4-FFF2-40B4-BE49-F238E27FC236}">
                  <a16:creationId xmlns:a16="http://schemas.microsoft.com/office/drawing/2014/main" id="{948A33A7-1221-0941-9618-3857B04B18C7}"/>
                </a:ext>
              </a:extLst>
            </p:cNvPr>
            <p:cNvSpPr/>
            <p:nvPr/>
          </p:nvSpPr>
          <p:spPr>
            <a:xfrm>
              <a:off x="6169492" y="19787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3" name="椭圆 2702">
              <a:extLst>
                <a:ext uri="{FF2B5EF4-FFF2-40B4-BE49-F238E27FC236}">
                  <a16:creationId xmlns:a16="http://schemas.microsoft.com/office/drawing/2014/main" id="{CA8546DF-00EC-B24C-AD7D-EB8681B61218}"/>
                </a:ext>
              </a:extLst>
            </p:cNvPr>
            <p:cNvSpPr/>
            <p:nvPr/>
          </p:nvSpPr>
          <p:spPr>
            <a:xfrm>
              <a:off x="6285892" y="19787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4" name="椭圆 2703">
              <a:extLst>
                <a:ext uri="{FF2B5EF4-FFF2-40B4-BE49-F238E27FC236}">
                  <a16:creationId xmlns:a16="http://schemas.microsoft.com/office/drawing/2014/main" id="{4C28BC0F-0DDC-2846-B217-4DB38A690598}"/>
                </a:ext>
              </a:extLst>
            </p:cNvPr>
            <p:cNvSpPr/>
            <p:nvPr/>
          </p:nvSpPr>
          <p:spPr>
            <a:xfrm>
              <a:off x="5814150" y="20971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5" name="椭圆 2704">
              <a:extLst>
                <a:ext uri="{FF2B5EF4-FFF2-40B4-BE49-F238E27FC236}">
                  <a16:creationId xmlns:a16="http://schemas.microsoft.com/office/drawing/2014/main" id="{7C8518F2-2EDB-CE42-939A-1B3E1175FBCA}"/>
                </a:ext>
              </a:extLst>
            </p:cNvPr>
            <p:cNvSpPr/>
            <p:nvPr/>
          </p:nvSpPr>
          <p:spPr>
            <a:xfrm>
              <a:off x="5930550" y="20971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6" name="椭圆 2705">
              <a:extLst>
                <a:ext uri="{FF2B5EF4-FFF2-40B4-BE49-F238E27FC236}">
                  <a16:creationId xmlns:a16="http://schemas.microsoft.com/office/drawing/2014/main" id="{78C08D86-D913-5145-8121-C42A4C9D6568}"/>
                </a:ext>
              </a:extLst>
            </p:cNvPr>
            <p:cNvSpPr/>
            <p:nvPr/>
          </p:nvSpPr>
          <p:spPr>
            <a:xfrm>
              <a:off x="6046950" y="20988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7" name="椭圆 2706">
              <a:extLst>
                <a:ext uri="{FF2B5EF4-FFF2-40B4-BE49-F238E27FC236}">
                  <a16:creationId xmlns:a16="http://schemas.microsoft.com/office/drawing/2014/main" id="{7F2C2E00-AB73-F747-A040-9638B7F5DC81}"/>
                </a:ext>
              </a:extLst>
            </p:cNvPr>
            <p:cNvSpPr/>
            <p:nvPr/>
          </p:nvSpPr>
          <p:spPr>
            <a:xfrm>
              <a:off x="6169492" y="20953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8" name="椭圆 2707">
              <a:extLst>
                <a:ext uri="{FF2B5EF4-FFF2-40B4-BE49-F238E27FC236}">
                  <a16:creationId xmlns:a16="http://schemas.microsoft.com/office/drawing/2014/main" id="{B937B5BF-8CD0-3449-85FD-71FCD4EAAECF}"/>
                </a:ext>
              </a:extLst>
            </p:cNvPr>
            <p:cNvSpPr/>
            <p:nvPr/>
          </p:nvSpPr>
          <p:spPr>
            <a:xfrm>
              <a:off x="6285892" y="20953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9" name="椭圆 2708">
              <a:extLst>
                <a:ext uri="{FF2B5EF4-FFF2-40B4-BE49-F238E27FC236}">
                  <a16:creationId xmlns:a16="http://schemas.microsoft.com/office/drawing/2014/main" id="{4658D21C-FC46-E74D-845A-7ED169082BC2}"/>
                </a:ext>
              </a:extLst>
            </p:cNvPr>
            <p:cNvSpPr/>
            <p:nvPr/>
          </p:nvSpPr>
          <p:spPr>
            <a:xfrm>
              <a:off x="5930550" y="16264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0" name="椭圆 2709">
              <a:extLst>
                <a:ext uri="{FF2B5EF4-FFF2-40B4-BE49-F238E27FC236}">
                  <a16:creationId xmlns:a16="http://schemas.microsoft.com/office/drawing/2014/main" id="{FE406226-06C7-9443-9DC1-3CCEC55C48F4}"/>
                </a:ext>
              </a:extLst>
            </p:cNvPr>
            <p:cNvSpPr/>
            <p:nvPr/>
          </p:nvSpPr>
          <p:spPr>
            <a:xfrm>
              <a:off x="6046950" y="16282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1" name="椭圆 2710">
              <a:extLst>
                <a:ext uri="{FF2B5EF4-FFF2-40B4-BE49-F238E27FC236}">
                  <a16:creationId xmlns:a16="http://schemas.microsoft.com/office/drawing/2014/main" id="{C650A8DA-9EA3-1846-8D5B-BCF0C23E5CEF}"/>
                </a:ext>
              </a:extLst>
            </p:cNvPr>
            <p:cNvSpPr/>
            <p:nvPr/>
          </p:nvSpPr>
          <p:spPr>
            <a:xfrm>
              <a:off x="6169492" y="16247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2" name="椭圆 2711">
              <a:extLst>
                <a:ext uri="{FF2B5EF4-FFF2-40B4-BE49-F238E27FC236}">
                  <a16:creationId xmlns:a16="http://schemas.microsoft.com/office/drawing/2014/main" id="{E4394EA0-5F42-A34E-8F47-967AFD975666}"/>
                </a:ext>
              </a:extLst>
            </p:cNvPr>
            <p:cNvSpPr/>
            <p:nvPr/>
          </p:nvSpPr>
          <p:spPr>
            <a:xfrm>
              <a:off x="6285892" y="16247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3" name="椭圆 2712">
              <a:extLst>
                <a:ext uri="{FF2B5EF4-FFF2-40B4-BE49-F238E27FC236}">
                  <a16:creationId xmlns:a16="http://schemas.microsoft.com/office/drawing/2014/main" id="{1D2025AD-EA5F-4F47-AB4C-97E95B149BA2}"/>
                </a:ext>
              </a:extLst>
            </p:cNvPr>
            <p:cNvSpPr/>
            <p:nvPr/>
          </p:nvSpPr>
          <p:spPr>
            <a:xfrm>
              <a:off x="5814150" y="17431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4" name="椭圆 2713">
              <a:extLst>
                <a:ext uri="{FF2B5EF4-FFF2-40B4-BE49-F238E27FC236}">
                  <a16:creationId xmlns:a16="http://schemas.microsoft.com/office/drawing/2014/main" id="{F4D5AD5F-1125-644A-95C1-71AE3F499B39}"/>
                </a:ext>
              </a:extLst>
            </p:cNvPr>
            <p:cNvSpPr/>
            <p:nvPr/>
          </p:nvSpPr>
          <p:spPr>
            <a:xfrm>
              <a:off x="5930550" y="17431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5" name="椭圆 2714">
              <a:extLst>
                <a:ext uri="{FF2B5EF4-FFF2-40B4-BE49-F238E27FC236}">
                  <a16:creationId xmlns:a16="http://schemas.microsoft.com/office/drawing/2014/main" id="{776B45A3-0C2F-5A47-892E-90BC29C3CAD4}"/>
                </a:ext>
              </a:extLst>
            </p:cNvPr>
            <p:cNvSpPr/>
            <p:nvPr/>
          </p:nvSpPr>
          <p:spPr>
            <a:xfrm>
              <a:off x="6046950" y="17431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6" name="椭圆 2715">
              <a:extLst>
                <a:ext uri="{FF2B5EF4-FFF2-40B4-BE49-F238E27FC236}">
                  <a16:creationId xmlns:a16="http://schemas.microsoft.com/office/drawing/2014/main" id="{72004A3E-61AD-6745-B2B2-8BE53AFE2919}"/>
                </a:ext>
              </a:extLst>
            </p:cNvPr>
            <p:cNvSpPr/>
            <p:nvPr/>
          </p:nvSpPr>
          <p:spPr>
            <a:xfrm>
              <a:off x="6169492" y="17413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7" name="椭圆 2716">
              <a:extLst>
                <a:ext uri="{FF2B5EF4-FFF2-40B4-BE49-F238E27FC236}">
                  <a16:creationId xmlns:a16="http://schemas.microsoft.com/office/drawing/2014/main" id="{315D1823-F451-1D43-B488-92775E0671E4}"/>
                </a:ext>
              </a:extLst>
            </p:cNvPr>
            <p:cNvSpPr/>
            <p:nvPr/>
          </p:nvSpPr>
          <p:spPr>
            <a:xfrm>
              <a:off x="6285892" y="17413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8" name="椭圆 2717">
              <a:extLst>
                <a:ext uri="{FF2B5EF4-FFF2-40B4-BE49-F238E27FC236}">
                  <a16:creationId xmlns:a16="http://schemas.microsoft.com/office/drawing/2014/main" id="{C8F717EB-50B4-784B-977A-FF87C81A4500}"/>
                </a:ext>
              </a:extLst>
            </p:cNvPr>
            <p:cNvSpPr/>
            <p:nvPr/>
          </p:nvSpPr>
          <p:spPr>
            <a:xfrm>
              <a:off x="5814150" y="18597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9" name="椭圆 2718">
              <a:extLst>
                <a:ext uri="{FF2B5EF4-FFF2-40B4-BE49-F238E27FC236}">
                  <a16:creationId xmlns:a16="http://schemas.microsoft.com/office/drawing/2014/main" id="{6610DF51-471A-894A-B050-5E3A3C2A157A}"/>
                </a:ext>
              </a:extLst>
            </p:cNvPr>
            <p:cNvSpPr/>
            <p:nvPr/>
          </p:nvSpPr>
          <p:spPr>
            <a:xfrm>
              <a:off x="5930550" y="18597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0" name="椭圆 2719">
              <a:extLst>
                <a:ext uri="{FF2B5EF4-FFF2-40B4-BE49-F238E27FC236}">
                  <a16:creationId xmlns:a16="http://schemas.microsoft.com/office/drawing/2014/main" id="{40B88DEA-2679-C044-AC89-9B1C68078AAB}"/>
                </a:ext>
              </a:extLst>
            </p:cNvPr>
            <p:cNvSpPr/>
            <p:nvPr/>
          </p:nvSpPr>
          <p:spPr>
            <a:xfrm>
              <a:off x="6046950" y="18614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1" name="椭圆 2720">
              <a:extLst>
                <a:ext uri="{FF2B5EF4-FFF2-40B4-BE49-F238E27FC236}">
                  <a16:creationId xmlns:a16="http://schemas.microsoft.com/office/drawing/2014/main" id="{5D1A4B5A-573F-9440-B64D-47972211BC24}"/>
                </a:ext>
              </a:extLst>
            </p:cNvPr>
            <p:cNvSpPr/>
            <p:nvPr/>
          </p:nvSpPr>
          <p:spPr>
            <a:xfrm>
              <a:off x="6169492" y="18579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2" name="椭圆 2721">
              <a:extLst>
                <a:ext uri="{FF2B5EF4-FFF2-40B4-BE49-F238E27FC236}">
                  <a16:creationId xmlns:a16="http://schemas.microsoft.com/office/drawing/2014/main" id="{C265A18F-8250-554A-907D-C5B7EBA3F4AE}"/>
                </a:ext>
              </a:extLst>
            </p:cNvPr>
            <p:cNvSpPr/>
            <p:nvPr/>
          </p:nvSpPr>
          <p:spPr>
            <a:xfrm>
              <a:off x="6285892" y="18579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3" name="椭圆 2722">
              <a:extLst>
                <a:ext uri="{FF2B5EF4-FFF2-40B4-BE49-F238E27FC236}">
                  <a16:creationId xmlns:a16="http://schemas.microsoft.com/office/drawing/2014/main" id="{409B2922-E657-754D-90FB-0F64BE192489}"/>
                </a:ext>
              </a:extLst>
            </p:cNvPr>
            <p:cNvSpPr/>
            <p:nvPr/>
          </p:nvSpPr>
          <p:spPr>
            <a:xfrm>
              <a:off x="5581350" y="2568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4" name="椭圆 2723">
              <a:extLst>
                <a:ext uri="{FF2B5EF4-FFF2-40B4-BE49-F238E27FC236}">
                  <a16:creationId xmlns:a16="http://schemas.microsoft.com/office/drawing/2014/main" id="{68A03FB9-F576-4F4A-A591-49EC9872A597}"/>
                </a:ext>
              </a:extLst>
            </p:cNvPr>
            <p:cNvSpPr/>
            <p:nvPr/>
          </p:nvSpPr>
          <p:spPr>
            <a:xfrm>
              <a:off x="5697750" y="2568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5" name="椭圆 2724">
              <a:extLst>
                <a:ext uri="{FF2B5EF4-FFF2-40B4-BE49-F238E27FC236}">
                  <a16:creationId xmlns:a16="http://schemas.microsoft.com/office/drawing/2014/main" id="{59EFCDB8-48E0-2C4E-ABFD-7B1CCAE517E9}"/>
                </a:ext>
              </a:extLst>
            </p:cNvPr>
            <p:cNvSpPr/>
            <p:nvPr/>
          </p:nvSpPr>
          <p:spPr>
            <a:xfrm>
              <a:off x="5581350" y="2685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6" name="椭圆 2725">
              <a:extLst>
                <a:ext uri="{FF2B5EF4-FFF2-40B4-BE49-F238E27FC236}">
                  <a16:creationId xmlns:a16="http://schemas.microsoft.com/office/drawing/2014/main" id="{A85F3154-6B0F-1F4B-AA51-1965C5228160}"/>
                </a:ext>
              </a:extLst>
            </p:cNvPr>
            <p:cNvSpPr/>
            <p:nvPr/>
          </p:nvSpPr>
          <p:spPr>
            <a:xfrm>
              <a:off x="5697750" y="2685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7" name="椭圆 2726">
              <a:extLst>
                <a:ext uri="{FF2B5EF4-FFF2-40B4-BE49-F238E27FC236}">
                  <a16:creationId xmlns:a16="http://schemas.microsoft.com/office/drawing/2014/main" id="{612944C4-23C4-AC46-820E-CB0881878296}"/>
                </a:ext>
              </a:extLst>
            </p:cNvPr>
            <p:cNvSpPr/>
            <p:nvPr/>
          </p:nvSpPr>
          <p:spPr>
            <a:xfrm>
              <a:off x="55813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8" name="椭圆 2727">
              <a:extLst>
                <a:ext uri="{FF2B5EF4-FFF2-40B4-BE49-F238E27FC236}">
                  <a16:creationId xmlns:a16="http://schemas.microsoft.com/office/drawing/2014/main" id="{0E86C63E-961D-4B4A-AEBC-4589F5E92C0E}"/>
                </a:ext>
              </a:extLst>
            </p:cNvPr>
            <p:cNvSpPr/>
            <p:nvPr/>
          </p:nvSpPr>
          <p:spPr>
            <a:xfrm>
              <a:off x="56977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9" name="椭圆 2728">
              <a:extLst>
                <a:ext uri="{FF2B5EF4-FFF2-40B4-BE49-F238E27FC236}">
                  <a16:creationId xmlns:a16="http://schemas.microsoft.com/office/drawing/2014/main" id="{2D9A860F-5DEF-9A4F-90C3-17381FF05C3C}"/>
                </a:ext>
              </a:extLst>
            </p:cNvPr>
            <p:cNvSpPr/>
            <p:nvPr/>
          </p:nvSpPr>
          <p:spPr>
            <a:xfrm>
              <a:off x="5581350" y="23319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0" name="椭圆 2729">
              <a:extLst>
                <a:ext uri="{FF2B5EF4-FFF2-40B4-BE49-F238E27FC236}">
                  <a16:creationId xmlns:a16="http://schemas.microsoft.com/office/drawing/2014/main" id="{131CEA9E-72FB-6344-AB7A-DCF19DF194A5}"/>
                </a:ext>
              </a:extLst>
            </p:cNvPr>
            <p:cNvSpPr/>
            <p:nvPr/>
          </p:nvSpPr>
          <p:spPr>
            <a:xfrm>
              <a:off x="5697750" y="23319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1" name="椭圆 2730">
              <a:extLst>
                <a:ext uri="{FF2B5EF4-FFF2-40B4-BE49-F238E27FC236}">
                  <a16:creationId xmlns:a16="http://schemas.microsoft.com/office/drawing/2014/main" id="{944EF6FD-5BF0-1E41-9FD8-4FC801EADB21}"/>
                </a:ext>
              </a:extLst>
            </p:cNvPr>
            <p:cNvSpPr/>
            <p:nvPr/>
          </p:nvSpPr>
          <p:spPr>
            <a:xfrm>
              <a:off x="5581350" y="24485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2" name="椭圆 2731">
              <a:extLst>
                <a:ext uri="{FF2B5EF4-FFF2-40B4-BE49-F238E27FC236}">
                  <a16:creationId xmlns:a16="http://schemas.microsoft.com/office/drawing/2014/main" id="{DB79DB70-18C6-894A-8806-7B18DA210F19}"/>
                </a:ext>
              </a:extLst>
            </p:cNvPr>
            <p:cNvSpPr/>
            <p:nvPr/>
          </p:nvSpPr>
          <p:spPr>
            <a:xfrm>
              <a:off x="5697750" y="24485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3" name="椭圆 2732">
              <a:extLst>
                <a:ext uri="{FF2B5EF4-FFF2-40B4-BE49-F238E27FC236}">
                  <a16:creationId xmlns:a16="http://schemas.microsoft.com/office/drawing/2014/main" id="{9DED80EC-0219-0045-BA46-37ECC0D2C5F5}"/>
                </a:ext>
              </a:extLst>
            </p:cNvPr>
            <p:cNvSpPr/>
            <p:nvPr/>
          </p:nvSpPr>
          <p:spPr>
            <a:xfrm>
              <a:off x="5581350" y="21006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4" name="椭圆 2733">
              <a:extLst>
                <a:ext uri="{FF2B5EF4-FFF2-40B4-BE49-F238E27FC236}">
                  <a16:creationId xmlns:a16="http://schemas.microsoft.com/office/drawing/2014/main" id="{581F6845-1209-0E4D-8270-67C129E08C71}"/>
                </a:ext>
              </a:extLst>
            </p:cNvPr>
            <p:cNvSpPr/>
            <p:nvPr/>
          </p:nvSpPr>
          <p:spPr>
            <a:xfrm>
              <a:off x="5697750" y="21006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5" name="椭圆 2734">
              <a:extLst>
                <a:ext uri="{FF2B5EF4-FFF2-40B4-BE49-F238E27FC236}">
                  <a16:creationId xmlns:a16="http://schemas.microsoft.com/office/drawing/2014/main" id="{33564AB2-B061-FE47-BD66-3BF3E5B20D11}"/>
                </a:ext>
              </a:extLst>
            </p:cNvPr>
            <p:cNvSpPr/>
            <p:nvPr/>
          </p:nvSpPr>
          <p:spPr>
            <a:xfrm>
              <a:off x="5581350" y="22172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6" name="椭圆 2735">
              <a:extLst>
                <a:ext uri="{FF2B5EF4-FFF2-40B4-BE49-F238E27FC236}">
                  <a16:creationId xmlns:a16="http://schemas.microsoft.com/office/drawing/2014/main" id="{9C1803AD-470E-0542-B76A-15A581337333}"/>
                </a:ext>
              </a:extLst>
            </p:cNvPr>
            <p:cNvSpPr/>
            <p:nvPr/>
          </p:nvSpPr>
          <p:spPr>
            <a:xfrm>
              <a:off x="5697750" y="22172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7" name="椭圆 2736">
              <a:extLst>
                <a:ext uri="{FF2B5EF4-FFF2-40B4-BE49-F238E27FC236}">
                  <a16:creationId xmlns:a16="http://schemas.microsoft.com/office/drawing/2014/main" id="{A0343FA3-E7C5-A04F-B2DB-CB613913E6EC}"/>
                </a:ext>
              </a:extLst>
            </p:cNvPr>
            <p:cNvSpPr/>
            <p:nvPr/>
          </p:nvSpPr>
          <p:spPr>
            <a:xfrm>
              <a:off x="5697750" y="17466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8" name="椭圆 2737">
              <a:extLst>
                <a:ext uri="{FF2B5EF4-FFF2-40B4-BE49-F238E27FC236}">
                  <a16:creationId xmlns:a16="http://schemas.microsoft.com/office/drawing/2014/main" id="{7B6A594B-6520-A744-8C0E-2C10D46F0210}"/>
                </a:ext>
              </a:extLst>
            </p:cNvPr>
            <p:cNvSpPr/>
            <p:nvPr/>
          </p:nvSpPr>
          <p:spPr>
            <a:xfrm>
              <a:off x="5581350" y="18632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9" name="椭圆 2738">
              <a:extLst>
                <a:ext uri="{FF2B5EF4-FFF2-40B4-BE49-F238E27FC236}">
                  <a16:creationId xmlns:a16="http://schemas.microsoft.com/office/drawing/2014/main" id="{08350963-140F-1645-9353-70BC06DBC939}"/>
                </a:ext>
              </a:extLst>
            </p:cNvPr>
            <p:cNvSpPr/>
            <p:nvPr/>
          </p:nvSpPr>
          <p:spPr>
            <a:xfrm>
              <a:off x="5697750" y="18632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0" name="椭圆 2739">
              <a:extLst>
                <a:ext uri="{FF2B5EF4-FFF2-40B4-BE49-F238E27FC236}">
                  <a16:creationId xmlns:a16="http://schemas.microsoft.com/office/drawing/2014/main" id="{D4CE1E88-457A-6F4C-B307-9E175FFC207D}"/>
                </a:ext>
              </a:extLst>
            </p:cNvPr>
            <p:cNvSpPr/>
            <p:nvPr/>
          </p:nvSpPr>
          <p:spPr>
            <a:xfrm>
              <a:off x="5581350" y="19798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1" name="椭圆 2740">
              <a:extLst>
                <a:ext uri="{FF2B5EF4-FFF2-40B4-BE49-F238E27FC236}">
                  <a16:creationId xmlns:a16="http://schemas.microsoft.com/office/drawing/2014/main" id="{6DC78E91-2851-1143-8BEF-0C9970A584C1}"/>
                </a:ext>
              </a:extLst>
            </p:cNvPr>
            <p:cNvSpPr/>
            <p:nvPr/>
          </p:nvSpPr>
          <p:spPr>
            <a:xfrm>
              <a:off x="5697750" y="19798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2" name="椭圆 2741">
              <a:extLst>
                <a:ext uri="{FF2B5EF4-FFF2-40B4-BE49-F238E27FC236}">
                  <a16:creationId xmlns:a16="http://schemas.microsoft.com/office/drawing/2014/main" id="{FB912322-144C-6D4D-9FA1-229AD75D4853}"/>
                </a:ext>
              </a:extLst>
            </p:cNvPr>
            <p:cNvSpPr/>
            <p:nvPr/>
          </p:nvSpPr>
          <p:spPr>
            <a:xfrm>
              <a:off x="5348550" y="25711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3" name="椭圆 2742">
              <a:extLst>
                <a:ext uri="{FF2B5EF4-FFF2-40B4-BE49-F238E27FC236}">
                  <a16:creationId xmlns:a16="http://schemas.microsoft.com/office/drawing/2014/main" id="{59B92906-0B51-A342-A30A-BE21A26A837F}"/>
                </a:ext>
              </a:extLst>
            </p:cNvPr>
            <p:cNvSpPr/>
            <p:nvPr/>
          </p:nvSpPr>
          <p:spPr>
            <a:xfrm>
              <a:off x="5464950" y="25711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4" name="椭圆 2743">
              <a:extLst>
                <a:ext uri="{FF2B5EF4-FFF2-40B4-BE49-F238E27FC236}">
                  <a16:creationId xmlns:a16="http://schemas.microsoft.com/office/drawing/2014/main" id="{95ECD0C7-5DEB-034D-9D5F-6727B368242E}"/>
                </a:ext>
              </a:extLst>
            </p:cNvPr>
            <p:cNvSpPr/>
            <p:nvPr/>
          </p:nvSpPr>
          <p:spPr>
            <a:xfrm>
              <a:off x="5348550" y="26877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5" name="椭圆 2744">
              <a:extLst>
                <a:ext uri="{FF2B5EF4-FFF2-40B4-BE49-F238E27FC236}">
                  <a16:creationId xmlns:a16="http://schemas.microsoft.com/office/drawing/2014/main" id="{1D5C3B34-1CA8-2A47-9C92-9C65B9BAFEBF}"/>
                </a:ext>
              </a:extLst>
            </p:cNvPr>
            <p:cNvSpPr/>
            <p:nvPr/>
          </p:nvSpPr>
          <p:spPr>
            <a:xfrm>
              <a:off x="5464950" y="26877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6" name="椭圆 2745">
              <a:extLst>
                <a:ext uri="{FF2B5EF4-FFF2-40B4-BE49-F238E27FC236}">
                  <a16:creationId xmlns:a16="http://schemas.microsoft.com/office/drawing/2014/main" id="{332AF94B-2C0A-1C49-8E21-F778C3801A99}"/>
                </a:ext>
              </a:extLst>
            </p:cNvPr>
            <p:cNvSpPr/>
            <p:nvPr/>
          </p:nvSpPr>
          <p:spPr>
            <a:xfrm>
              <a:off x="5348550" y="28043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7" name="椭圆 2746">
              <a:extLst>
                <a:ext uri="{FF2B5EF4-FFF2-40B4-BE49-F238E27FC236}">
                  <a16:creationId xmlns:a16="http://schemas.microsoft.com/office/drawing/2014/main" id="{1C61340D-99B1-2446-A05B-2A581618F77F}"/>
                </a:ext>
              </a:extLst>
            </p:cNvPr>
            <p:cNvSpPr/>
            <p:nvPr/>
          </p:nvSpPr>
          <p:spPr>
            <a:xfrm>
              <a:off x="5464950" y="28043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8" name="椭圆 2747">
              <a:extLst>
                <a:ext uri="{FF2B5EF4-FFF2-40B4-BE49-F238E27FC236}">
                  <a16:creationId xmlns:a16="http://schemas.microsoft.com/office/drawing/2014/main" id="{54CFA3B9-50B5-8E4F-AA25-B9850E1C39F7}"/>
                </a:ext>
              </a:extLst>
            </p:cNvPr>
            <p:cNvSpPr/>
            <p:nvPr/>
          </p:nvSpPr>
          <p:spPr>
            <a:xfrm>
              <a:off x="5348550" y="233436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9" name="椭圆 2748">
              <a:extLst>
                <a:ext uri="{FF2B5EF4-FFF2-40B4-BE49-F238E27FC236}">
                  <a16:creationId xmlns:a16="http://schemas.microsoft.com/office/drawing/2014/main" id="{62744100-C567-434E-A5D5-99FB00A82A84}"/>
                </a:ext>
              </a:extLst>
            </p:cNvPr>
            <p:cNvSpPr/>
            <p:nvPr/>
          </p:nvSpPr>
          <p:spPr>
            <a:xfrm>
              <a:off x="5464950" y="233436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0" name="椭圆 2749">
              <a:extLst>
                <a:ext uri="{FF2B5EF4-FFF2-40B4-BE49-F238E27FC236}">
                  <a16:creationId xmlns:a16="http://schemas.microsoft.com/office/drawing/2014/main" id="{887924C9-758F-434C-BF9B-C054DDB1726C}"/>
                </a:ext>
              </a:extLst>
            </p:cNvPr>
            <p:cNvSpPr/>
            <p:nvPr/>
          </p:nvSpPr>
          <p:spPr>
            <a:xfrm>
              <a:off x="5348550" y="24509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1" name="椭圆 2750">
              <a:extLst>
                <a:ext uri="{FF2B5EF4-FFF2-40B4-BE49-F238E27FC236}">
                  <a16:creationId xmlns:a16="http://schemas.microsoft.com/office/drawing/2014/main" id="{C6B58029-66A5-BD45-BDA2-D450BDE21FCB}"/>
                </a:ext>
              </a:extLst>
            </p:cNvPr>
            <p:cNvSpPr/>
            <p:nvPr/>
          </p:nvSpPr>
          <p:spPr>
            <a:xfrm>
              <a:off x="5464950" y="24509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2" name="椭圆 2751">
              <a:extLst>
                <a:ext uri="{FF2B5EF4-FFF2-40B4-BE49-F238E27FC236}">
                  <a16:creationId xmlns:a16="http://schemas.microsoft.com/office/drawing/2014/main" id="{229CBC4A-807D-2E45-8CD3-F66BAED23D2B}"/>
                </a:ext>
              </a:extLst>
            </p:cNvPr>
            <p:cNvSpPr/>
            <p:nvPr/>
          </p:nvSpPr>
          <p:spPr>
            <a:xfrm>
              <a:off x="5348550" y="21030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3" name="椭圆 2752">
              <a:extLst>
                <a:ext uri="{FF2B5EF4-FFF2-40B4-BE49-F238E27FC236}">
                  <a16:creationId xmlns:a16="http://schemas.microsoft.com/office/drawing/2014/main" id="{688533A1-87E0-664D-B009-A3619C9EE50E}"/>
                </a:ext>
              </a:extLst>
            </p:cNvPr>
            <p:cNvSpPr/>
            <p:nvPr/>
          </p:nvSpPr>
          <p:spPr>
            <a:xfrm>
              <a:off x="5464950" y="21030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4" name="椭圆 2753">
              <a:extLst>
                <a:ext uri="{FF2B5EF4-FFF2-40B4-BE49-F238E27FC236}">
                  <a16:creationId xmlns:a16="http://schemas.microsoft.com/office/drawing/2014/main" id="{53AF1E5B-5F69-794D-8317-3CDAC95263C8}"/>
                </a:ext>
              </a:extLst>
            </p:cNvPr>
            <p:cNvSpPr/>
            <p:nvPr/>
          </p:nvSpPr>
          <p:spPr>
            <a:xfrm>
              <a:off x="5348550" y="2219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5" name="椭圆 2754">
              <a:extLst>
                <a:ext uri="{FF2B5EF4-FFF2-40B4-BE49-F238E27FC236}">
                  <a16:creationId xmlns:a16="http://schemas.microsoft.com/office/drawing/2014/main" id="{7441BF6A-32B2-3A46-B779-B6B0FA995B68}"/>
                </a:ext>
              </a:extLst>
            </p:cNvPr>
            <p:cNvSpPr/>
            <p:nvPr/>
          </p:nvSpPr>
          <p:spPr>
            <a:xfrm>
              <a:off x="5464950" y="2219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6" name="椭圆 2755">
              <a:extLst>
                <a:ext uri="{FF2B5EF4-FFF2-40B4-BE49-F238E27FC236}">
                  <a16:creationId xmlns:a16="http://schemas.microsoft.com/office/drawing/2014/main" id="{B1AFA007-F5DC-A249-9F9B-694806430B24}"/>
                </a:ext>
              </a:extLst>
            </p:cNvPr>
            <p:cNvSpPr/>
            <p:nvPr/>
          </p:nvSpPr>
          <p:spPr>
            <a:xfrm>
              <a:off x="5464950" y="18656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7" name="椭圆 2756">
              <a:extLst>
                <a:ext uri="{FF2B5EF4-FFF2-40B4-BE49-F238E27FC236}">
                  <a16:creationId xmlns:a16="http://schemas.microsoft.com/office/drawing/2014/main" id="{78E03B43-4480-4247-906B-15625168932B}"/>
                </a:ext>
              </a:extLst>
            </p:cNvPr>
            <p:cNvSpPr/>
            <p:nvPr/>
          </p:nvSpPr>
          <p:spPr>
            <a:xfrm>
              <a:off x="5348550" y="198228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8" name="椭圆 2757">
              <a:extLst>
                <a:ext uri="{FF2B5EF4-FFF2-40B4-BE49-F238E27FC236}">
                  <a16:creationId xmlns:a16="http://schemas.microsoft.com/office/drawing/2014/main" id="{D5B60525-8517-9048-8BCA-D6DB2EAFB771}"/>
                </a:ext>
              </a:extLst>
            </p:cNvPr>
            <p:cNvSpPr/>
            <p:nvPr/>
          </p:nvSpPr>
          <p:spPr>
            <a:xfrm>
              <a:off x="5464950" y="198228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9" name="椭圆 2758">
              <a:extLst>
                <a:ext uri="{FF2B5EF4-FFF2-40B4-BE49-F238E27FC236}">
                  <a16:creationId xmlns:a16="http://schemas.microsoft.com/office/drawing/2014/main" id="{90D814DE-8B30-654C-931E-8C96CB199FC8}"/>
                </a:ext>
              </a:extLst>
            </p:cNvPr>
            <p:cNvSpPr/>
            <p:nvPr/>
          </p:nvSpPr>
          <p:spPr>
            <a:xfrm>
              <a:off x="4300950" y="29344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0" name="椭圆 2759">
              <a:extLst>
                <a:ext uri="{FF2B5EF4-FFF2-40B4-BE49-F238E27FC236}">
                  <a16:creationId xmlns:a16="http://schemas.microsoft.com/office/drawing/2014/main" id="{A8C33188-C858-FF40-B1C7-833FC7C2EAFF}"/>
                </a:ext>
              </a:extLst>
            </p:cNvPr>
            <p:cNvSpPr/>
            <p:nvPr/>
          </p:nvSpPr>
          <p:spPr>
            <a:xfrm>
              <a:off x="4417350" y="29344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1" name="椭圆 2760">
              <a:extLst>
                <a:ext uri="{FF2B5EF4-FFF2-40B4-BE49-F238E27FC236}">
                  <a16:creationId xmlns:a16="http://schemas.microsoft.com/office/drawing/2014/main" id="{0800BD5D-F5D9-8147-AD60-8CB91FE20641}"/>
                </a:ext>
              </a:extLst>
            </p:cNvPr>
            <p:cNvSpPr/>
            <p:nvPr/>
          </p:nvSpPr>
          <p:spPr>
            <a:xfrm>
              <a:off x="4533750" y="29344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2" name="椭圆 2761">
              <a:extLst>
                <a:ext uri="{FF2B5EF4-FFF2-40B4-BE49-F238E27FC236}">
                  <a16:creationId xmlns:a16="http://schemas.microsoft.com/office/drawing/2014/main" id="{A5ED47EC-C271-6C43-B6E2-7C42AA45F8EC}"/>
                </a:ext>
              </a:extLst>
            </p:cNvPr>
            <p:cNvSpPr/>
            <p:nvPr/>
          </p:nvSpPr>
          <p:spPr>
            <a:xfrm>
              <a:off x="4650150" y="29344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3" name="椭圆 2762">
              <a:extLst>
                <a:ext uri="{FF2B5EF4-FFF2-40B4-BE49-F238E27FC236}">
                  <a16:creationId xmlns:a16="http://schemas.microsoft.com/office/drawing/2014/main" id="{6743E23E-E51F-1E4F-8204-1267DC05CD4E}"/>
                </a:ext>
              </a:extLst>
            </p:cNvPr>
            <p:cNvSpPr/>
            <p:nvPr/>
          </p:nvSpPr>
          <p:spPr>
            <a:xfrm>
              <a:off x="4766550" y="29344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4" name="椭圆 2763">
              <a:extLst>
                <a:ext uri="{FF2B5EF4-FFF2-40B4-BE49-F238E27FC236}">
                  <a16:creationId xmlns:a16="http://schemas.microsoft.com/office/drawing/2014/main" id="{54F5774F-B70F-C948-93FE-683E35137670}"/>
                </a:ext>
              </a:extLst>
            </p:cNvPr>
            <p:cNvSpPr/>
            <p:nvPr/>
          </p:nvSpPr>
          <p:spPr>
            <a:xfrm>
              <a:off x="4300950" y="30510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5" name="椭圆 2764">
              <a:extLst>
                <a:ext uri="{FF2B5EF4-FFF2-40B4-BE49-F238E27FC236}">
                  <a16:creationId xmlns:a16="http://schemas.microsoft.com/office/drawing/2014/main" id="{B7585B09-9EC0-1445-A334-623BE939A5D3}"/>
                </a:ext>
              </a:extLst>
            </p:cNvPr>
            <p:cNvSpPr/>
            <p:nvPr/>
          </p:nvSpPr>
          <p:spPr>
            <a:xfrm>
              <a:off x="4417350" y="30510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6" name="椭圆 2765">
              <a:extLst>
                <a:ext uri="{FF2B5EF4-FFF2-40B4-BE49-F238E27FC236}">
                  <a16:creationId xmlns:a16="http://schemas.microsoft.com/office/drawing/2014/main" id="{D6848BC5-CDC2-544F-8AC6-ABCC556E51F3}"/>
                </a:ext>
              </a:extLst>
            </p:cNvPr>
            <p:cNvSpPr/>
            <p:nvPr/>
          </p:nvSpPr>
          <p:spPr>
            <a:xfrm>
              <a:off x="4533750" y="30528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7" name="椭圆 2766">
              <a:extLst>
                <a:ext uri="{FF2B5EF4-FFF2-40B4-BE49-F238E27FC236}">
                  <a16:creationId xmlns:a16="http://schemas.microsoft.com/office/drawing/2014/main" id="{BE9DF569-B7EA-244D-BCA7-C1C2EB88C3A8}"/>
                </a:ext>
              </a:extLst>
            </p:cNvPr>
            <p:cNvSpPr/>
            <p:nvPr/>
          </p:nvSpPr>
          <p:spPr>
            <a:xfrm>
              <a:off x="4650150" y="30510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8" name="椭圆 2767">
              <a:extLst>
                <a:ext uri="{FF2B5EF4-FFF2-40B4-BE49-F238E27FC236}">
                  <a16:creationId xmlns:a16="http://schemas.microsoft.com/office/drawing/2014/main" id="{15B66656-A64A-D545-82BD-E5432F6936A4}"/>
                </a:ext>
              </a:extLst>
            </p:cNvPr>
            <p:cNvSpPr/>
            <p:nvPr/>
          </p:nvSpPr>
          <p:spPr>
            <a:xfrm>
              <a:off x="4766550" y="30510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9" name="椭圆 2768">
              <a:extLst>
                <a:ext uri="{FF2B5EF4-FFF2-40B4-BE49-F238E27FC236}">
                  <a16:creationId xmlns:a16="http://schemas.microsoft.com/office/drawing/2014/main" id="{762E2787-0D69-7F4F-8EF3-28933171CB57}"/>
                </a:ext>
              </a:extLst>
            </p:cNvPr>
            <p:cNvSpPr/>
            <p:nvPr/>
          </p:nvSpPr>
          <p:spPr>
            <a:xfrm>
              <a:off x="4184550" y="2930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0" name="椭圆 2769">
              <a:extLst>
                <a:ext uri="{FF2B5EF4-FFF2-40B4-BE49-F238E27FC236}">
                  <a16:creationId xmlns:a16="http://schemas.microsoft.com/office/drawing/2014/main" id="{75D00F39-0FE1-5C4D-B1C4-0C7F43EDC472}"/>
                </a:ext>
              </a:extLst>
            </p:cNvPr>
            <p:cNvSpPr/>
            <p:nvPr/>
          </p:nvSpPr>
          <p:spPr>
            <a:xfrm>
              <a:off x="40681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1" name="椭圆 2770">
              <a:extLst>
                <a:ext uri="{FF2B5EF4-FFF2-40B4-BE49-F238E27FC236}">
                  <a16:creationId xmlns:a16="http://schemas.microsoft.com/office/drawing/2014/main" id="{3CE6A428-B849-C541-9E51-5B22BA96AAAB}"/>
                </a:ext>
              </a:extLst>
            </p:cNvPr>
            <p:cNvSpPr/>
            <p:nvPr/>
          </p:nvSpPr>
          <p:spPr>
            <a:xfrm>
              <a:off x="41845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2" name="椭圆 2771">
              <a:extLst>
                <a:ext uri="{FF2B5EF4-FFF2-40B4-BE49-F238E27FC236}">
                  <a16:creationId xmlns:a16="http://schemas.microsoft.com/office/drawing/2014/main" id="{06DA3F12-CBD6-0746-9DDA-2634B7E77800}"/>
                </a:ext>
              </a:extLst>
            </p:cNvPr>
            <p:cNvSpPr/>
            <p:nvPr/>
          </p:nvSpPr>
          <p:spPr>
            <a:xfrm>
              <a:off x="48829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3" name="椭圆 2772">
              <a:extLst>
                <a:ext uri="{FF2B5EF4-FFF2-40B4-BE49-F238E27FC236}">
                  <a16:creationId xmlns:a16="http://schemas.microsoft.com/office/drawing/2014/main" id="{0DCED425-704D-2D48-B98E-155D2D8FDFC0}"/>
                </a:ext>
              </a:extLst>
            </p:cNvPr>
            <p:cNvSpPr/>
            <p:nvPr/>
          </p:nvSpPr>
          <p:spPr>
            <a:xfrm>
              <a:off x="49993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4" name="椭圆 2773">
              <a:extLst>
                <a:ext uri="{FF2B5EF4-FFF2-40B4-BE49-F238E27FC236}">
                  <a16:creationId xmlns:a16="http://schemas.microsoft.com/office/drawing/2014/main" id="{713761B3-6277-D045-92DF-04098B4D2E54}"/>
                </a:ext>
              </a:extLst>
            </p:cNvPr>
            <p:cNvSpPr/>
            <p:nvPr/>
          </p:nvSpPr>
          <p:spPr>
            <a:xfrm>
              <a:off x="51157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5" name="椭圆 2774">
              <a:extLst>
                <a:ext uri="{FF2B5EF4-FFF2-40B4-BE49-F238E27FC236}">
                  <a16:creationId xmlns:a16="http://schemas.microsoft.com/office/drawing/2014/main" id="{3B9FEB5F-BF62-E64D-A9FA-F80561B480F0}"/>
                </a:ext>
              </a:extLst>
            </p:cNvPr>
            <p:cNvSpPr/>
            <p:nvPr/>
          </p:nvSpPr>
          <p:spPr>
            <a:xfrm>
              <a:off x="52321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6" name="椭圆 2775">
              <a:extLst>
                <a:ext uri="{FF2B5EF4-FFF2-40B4-BE49-F238E27FC236}">
                  <a16:creationId xmlns:a16="http://schemas.microsoft.com/office/drawing/2014/main" id="{75780701-3D60-504C-BADD-9404E6782FFF}"/>
                </a:ext>
              </a:extLst>
            </p:cNvPr>
            <p:cNvSpPr/>
            <p:nvPr/>
          </p:nvSpPr>
          <p:spPr>
            <a:xfrm>
              <a:off x="4882950" y="29328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7" name="椭圆 2776">
              <a:extLst>
                <a:ext uri="{FF2B5EF4-FFF2-40B4-BE49-F238E27FC236}">
                  <a16:creationId xmlns:a16="http://schemas.microsoft.com/office/drawing/2014/main" id="{A384A104-E272-B84E-A484-F94B407E69C7}"/>
                </a:ext>
              </a:extLst>
            </p:cNvPr>
            <p:cNvSpPr/>
            <p:nvPr/>
          </p:nvSpPr>
          <p:spPr>
            <a:xfrm>
              <a:off x="4999350" y="29328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8" name="椭圆 2777">
              <a:extLst>
                <a:ext uri="{FF2B5EF4-FFF2-40B4-BE49-F238E27FC236}">
                  <a16:creationId xmlns:a16="http://schemas.microsoft.com/office/drawing/2014/main" id="{E807A5D5-8B1B-B743-99E9-7BC0D4EB23F8}"/>
                </a:ext>
              </a:extLst>
            </p:cNvPr>
            <p:cNvSpPr/>
            <p:nvPr/>
          </p:nvSpPr>
          <p:spPr>
            <a:xfrm>
              <a:off x="5115750" y="29346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9" name="椭圆 2778">
              <a:extLst>
                <a:ext uri="{FF2B5EF4-FFF2-40B4-BE49-F238E27FC236}">
                  <a16:creationId xmlns:a16="http://schemas.microsoft.com/office/drawing/2014/main" id="{6D111359-500A-1F4D-B3A3-7D9B0C5D1522}"/>
                </a:ext>
              </a:extLst>
            </p:cNvPr>
            <p:cNvSpPr/>
            <p:nvPr/>
          </p:nvSpPr>
          <p:spPr>
            <a:xfrm>
              <a:off x="5232150" y="29328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0" name="椭圆 2779">
              <a:extLst>
                <a:ext uri="{FF2B5EF4-FFF2-40B4-BE49-F238E27FC236}">
                  <a16:creationId xmlns:a16="http://schemas.microsoft.com/office/drawing/2014/main" id="{2651DF05-07B0-224B-B4DB-FA53B570D671}"/>
                </a:ext>
              </a:extLst>
            </p:cNvPr>
            <p:cNvSpPr/>
            <p:nvPr/>
          </p:nvSpPr>
          <p:spPr>
            <a:xfrm>
              <a:off x="5814150" y="29273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1" name="椭圆 2780">
              <a:extLst>
                <a:ext uri="{FF2B5EF4-FFF2-40B4-BE49-F238E27FC236}">
                  <a16:creationId xmlns:a16="http://schemas.microsoft.com/office/drawing/2014/main" id="{4D408F3F-183C-8445-ADC9-983A6F3789DF}"/>
                </a:ext>
              </a:extLst>
            </p:cNvPr>
            <p:cNvSpPr/>
            <p:nvPr/>
          </p:nvSpPr>
          <p:spPr>
            <a:xfrm>
              <a:off x="5581350" y="2930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2" name="椭圆 2781">
              <a:extLst>
                <a:ext uri="{FF2B5EF4-FFF2-40B4-BE49-F238E27FC236}">
                  <a16:creationId xmlns:a16="http://schemas.microsoft.com/office/drawing/2014/main" id="{BFE3113E-FD79-ED41-9A3E-F5389177A52B}"/>
                </a:ext>
              </a:extLst>
            </p:cNvPr>
            <p:cNvSpPr/>
            <p:nvPr/>
          </p:nvSpPr>
          <p:spPr>
            <a:xfrm>
              <a:off x="5697750" y="2930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3" name="椭圆 2782">
              <a:extLst>
                <a:ext uri="{FF2B5EF4-FFF2-40B4-BE49-F238E27FC236}">
                  <a16:creationId xmlns:a16="http://schemas.microsoft.com/office/drawing/2014/main" id="{9C25F44E-DDB9-8845-A8BC-1F182D808E19}"/>
                </a:ext>
              </a:extLst>
            </p:cNvPr>
            <p:cNvSpPr/>
            <p:nvPr/>
          </p:nvSpPr>
          <p:spPr>
            <a:xfrm>
              <a:off x="55813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4" name="椭圆 2783">
              <a:extLst>
                <a:ext uri="{FF2B5EF4-FFF2-40B4-BE49-F238E27FC236}">
                  <a16:creationId xmlns:a16="http://schemas.microsoft.com/office/drawing/2014/main" id="{49FE47F1-D065-234B-99EF-B0EC0F45D09A}"/>
                </a:ext>
              </a:extLst>
            </p:cNvPr>
            <p:cNvSpPr/>
            <p:nvPr/>
          </p:nvSpPr>
          <p:spPr>
            <a:xfrm>
              <a:off x="56977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5" name="椭圆 2784">
              <a:extLst>
                <a:ext uri="{FF2B5EF4-FFF2-40B4-BE49-F238E27FC236}">
                  <a16:creationId xmlns:a16="http://schemas.microsoft.com/office/drawing/2014/main" id="{9B433B89-5DC5-D549-9E12-C91325A2E179}"/>
                </a:ext>
              </a:extLst>
            </p:cNvPr>
            <p:cNvSpPr/>
            <p:nvPr/>
          </p:nvSpPr>
          <p:spPr>
            <a:xfrm>
              <a:off x="5348550" y="2933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6" name="椭圆 2785">
              <a:extLst>
                <a:ext uri="{FF2B5EF4-FFF2-40B4-BE49-F238E27FC236}">
                  <a16:creationId xmlns:a16="http://schemas.microsoft.com/office/drawing/2014/main" id="{09C40BCF-3D68-8D44-82E8-0CCC9C64A2F4}"/>
                </a:ext>
              </a:extLst>
            </p:cNvPr>
            <p:cNvSpPr/>
            <p:nvPr/>
          </p:nvSpPr>
          <p:spPr>
            <a:xfrm>
              <a:off x="5464950" y="2933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7" name="椭圆 2786">
              <a:extLst>
                <a:ext uri="{FF2B5EF4-FFF2-40B4-BE49-F238E27FC236}">
                  <a16:creationId xmlns:a16="http://schemas.microsoft.com/office/drawing/2014/main" id="{C5A846D2-A290-B140-8258-3396630FD3DE}"/>
                </a:ext>
              </a:extLst>
            </p:cNvPr>
            <p:cNvSpPr/>
            <p:nvPr/>
          </p:nvSpPr>
          <p:spPr>
            <a:xfrm>
              <a:off x="5348550" y="30499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8" name="椭圆 2787">
              <a:extLst>
                <a:ext uri="{FF2B5EF4-FFF2-40B4-BE49-F238E27FC236}">
                  <a16:creationId xmlns:a16="http://schemas.microsoft.com/office/drawing/2014/main" id="{12483B83-412E-2D40-89E6-B4675E7FEA0C}"/>
                </a:ext>
              </a:extLst>
            </p:cNvPr>
            <p:cNvSpPr/>
            <p:nvPr/>
          </p:nvSpPr>
          <p:spPr>
            <a:xfrm>
              <a:off x="5464950" y="30499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9" name="椭圆 2788">
              <a:extLst>
                <a:ext uri="{FF2B5EF4-FFF2-40B4-BE49-F238E27FC236}">
                  <a16:creationId xmlns:a16="http://schemas.microsoft.com/office/drawing/2014/main" id="{C0B7362A-0E97-C14A-B6C7-497F0B2F1690}"/>
                </a:ext>
              </a:extLst>
            </p:cNvPr>
            <p:cNvSpPr/>
            <p:nvPr/>
          </p:nvSpPr>
          <p:spPr>
            <a:xfrm>
              <a:off x="4300950" y="31669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0" name="椭圆 2789">
              <a:extLst>
                <a:ext uri="{FF2B5EF4-FFF2-40B4-BE49-F238E27FC236}">
                  <a16:creationId xmlns:a16="http://schemas.microsoft.com/office/drawing/2014/main" id="{35863331-DE5B-8D43-8EE3-45209D1808EB}"/>
                </a:ext>
              </a:extLst>
            </p:cNvPr>
            <p:cNvSpPr/>
            <p:nvPr/>
          </p:nvSpPr>
          <p:spPr>
            <a:xfrm>
              <a:off x="4417350" y="31669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1" name="椭圆 2790">
              <a:extLst>
                <a:ext uri="{FF2B5EF4-FFF2-40B4-BE49-F238E27FC236}">
                  <a16:creationId xmlns:a16="http://schemas.microsoft.com/office/drawing/2014/main" id="{17F149EB-58BD-014D-BC0F-D0CB6C9D230A}"/>
                </a:ext>
              </a:extLst>
            </p:cNvPr>
            <p:cNvSpPr/>
            <p:nvPr/>
          </p:nvSpPr>
          <p:spPr>
            <a:xfrm>
              <a:off x="4533750" y="31669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2" name="椭圆 2791">
              <a:extLst>
                <a:ext uri="{FF2B5EF4-FFF2-40B4-BE49-F238E27FC236}">
                  <a16:creationId xmlns:a16="http://schemas.microsoft.com/office/drawing/2014/main" id="{1C8F3F2B-613A-6D4E-8AF5-41FF49111ECE}"/>
                </a:ext>
              </a:extLst>
            </p:cNvPr>
            <p:cNvSpPr/>
            <p:nvPr/>
          </p:nvSpPr>
          <p:spPr>
            <a:xfrm>
              <a:off x="4650150" y="31669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3" name="椭圆 2792">
              <a:extLst>
                <a:ext uri="{FF2B5EF4-FFF2-40B4-BE49-F238E27FC236}">
                  <a16:creationId xmlns:a16="http://schemas.microsoft.com/office/drawing/2014/main" id="{76844ED2-3778-794A-AB76-40A748B25242}"/>
                </a:ext>
              </a:extLst>
            </p:cNvPr>
            <p:cNvSpPr/>
            <p:nvPr/>
          </p:nvSpPr>
          <p:spPr>
            <a:xfrm>
              <a:off x="4766550" y="31669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4" name="椭圆 2793">
              <a:extLst>
                <a:ext uri="{FF2B5EF4-FFF2-40B4-BE49-F238E27FC236}">
                  <a16:creationId xmlns:a16="http://schemas.microsoft.com/office/drawing/2014/main" id="{2EC8014B-3F88-AE49-B7B2-8F758E39BAD5}"/>
                </a:ext>
              </a:extLst>
            </p:cNvPr>
            <p:cNvSpPr/>
            <p:nvPr/>
          </p:nvSpPr>
          <p:spPr>
            <a:xfrm>
              <a:off x="4300950" y="32835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5" name="椭圆 2794">
              <a:extLst>
                <a:ext uri="{FF2B5EF4-FFF2-40B4-BE49-F238E27FC236}">
                  <a16:creationId xmlns:a16="http://schemas.microsoft.com/office/drawing/2014/main" id="{6BEAAF35-BB03-F54E-B355-707EFBDDA464}"/>
                </a:ext>
              </a:extLst>
            </p:cNvPr>
            <p:cNvSpPr/>
            <p:nvPr/>
          </p:nvSpPr>
          <p:spPr>
            <a:xfrm>
              <a:off x="4417350" y="32835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6" name="椭圆 2795">
              <a:extLst>
                <a:ext uri="{FF2B5EF4-FFF2-40B4-BE49-F238E27FC236}">
                  <a16:creationId xmlns:a16="http://schemas.microsoft.com/office/drawing/2014/main" id="{93835088-0568-6F48-90DA-523A5260CA40}"/>
                </a:ext>
              </a:extLst>
            </p:cNvPr>
            <p:cNvSpPr/>
            <p:nvPr/>
          </p:nvSpPr>
          <p:spPr>
            <a:xfrm>
              <a:off x="4533750" y="32853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7" name="椭圆 2796">
              <a:extLst>
                <a:ext uri="{FF2B5EF4-FFF2-40B4-BE49-F238E27FC236}">
                  <a16:creationId xmlns:a16="http://schemas.microsoft.com/office/drawing/2014/main" id="{31078333-8683-8049-95B6-24F0E6ED36C0}"/>
                </a:ext>
              </a:extLst>
            </p:cNvPr>
            <p:cNvSpPr/>
            <p:nvPr/>
          </p:nvSpPr>
          <p:spPr>
            <a:xfrm>
              <a:off x="4650150" y="32835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8" name="椭圆 2797">
              <a:extLst>
                <a:ext uri="{FF2B5EF4-FFF2-40B4-BE49-F238E27FC236}">
                  <a16:creationId xmlns:a16="http://schemas.microsoft.com/office/drawing/2014/main" id="{71AEA82D-157B-4C4F-8F2B-1A23706E4E1A}"/>
                </a:ext>
              </a:extLst>
            </p:cNvPr>
            <p:cNvSpPr/>
            <p:nvPr/>
          </p:nvSpPr>
          <p:spPr>
            <a:xfrm>
              <a:off x="4766550" y="32835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9" name="椭圆 2798">
              <a:extLst>
                <a:ext uri="{FF2B5EF4-FFF2-40B4-BE49-F238E27FC236}">
                  <a16:creationId xmlns:a16="http://schemas.microsoft.com/office/drawing/2014/main" id="{F54FA70E-E425-7346-9281-8034096E0D7D}"/>
                </a:ext>
              </a:extLst>
            </p:cNvPr>
            <p:cNvSpPr/>
            <p:nvPr/>
          </p:nvSpPr>
          <p:spPr>
            <a:xfrm>
              <a:off x="4068150" y="3163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0" name="椭圆 2799">
              <a:extLst>
                <a:ext uri="{FF2B5EF4-FFF2-40B4-BE49-F238E27FC236}">
                  <a16:creationId xmlns:a16="http://schemas.microsoft.com/office/drawing/2014/main" id="{125189B4-0A90-2448-AFC4-BE1878221172}"/>
                </a:ext>
              </a:extLst>
            </p:cNvPr>
            <p:cNvSpPr/>
            <p:nvPr/>
          </p:nvSpPr>
          <p:spPr>
            <a:xfrm>
              <a:off x="4184550" y="3163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1" name="椭圆 2800">
              <a:extLst>
                <a:ext uri="{FF2B5EF4-FFF2-40B4-BE49-F238E27FC236}">
                  <a16:creationId xmlns:a16="http://schemas.microsoft.com/office/drawing/2014/main" id="{7E6601A2-4701-CB42-8438-4BB3671AEC78}"/>
                </a:ext>
              </a:extLst>
            </p:cNvPr>
            <p:cNvSpPr/>
            <p:nvPr/>
          </p:nvSpPr>
          <p:spPr>
            <a:xfrm>
              <a:off x="3951750" y="328179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2" name="椭圆 2801">
              <a:extLst>
                <a:ext uri="{FF2B5EF4-FFF2-40B4-BE49-F238E27FC236}">
                  <a16:creationId xmlns:a16="http://schemas.microsoft.com/office/drawing/2014/main" id="{190C2360-8FD6-2344-985B-8F69C006B800}"/>
                </a:ext>
              </a:extLst>
            </p:cNvPr>
            <p:cNvSpPr/>
            <p:nvPr/>
          </p:nvSpPr>
          <p:spPr>
            <a:xfrm>
              <a:off x="40681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3" name="椭圆 2802">
              <a:extLst>
                <a:ext uri="{FF2B5EF4-FFF2-40B4-BE49-F238E27FC236}">
                  <a16:creationId xmlns:a16="http://schemas.microsoft.com/office/drawing/2014/main" id="{37DE66C6-99C2-014A-A0E0-944332CAE421}"/>
                </a:ext>
              </a:extLst>
            </p:cNvPr>
            <p:cNvSpPr/>
            <p:nvPr/>
          </p:nvSpPr>
          <p:spPr>
            <a:xfrm>
              <a:off x="41845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4" name="椭圆 2803">
              <a:extLst>
                <a:ext uri="{FF2B5EF4-FFF2-40B4-BE49-F238E27FC236}">
                  <a16:creationId xmlns:a16="http://schemas.microsoft.com/office/drawing/2014/main" id="{E94ABF48-F9EA-414B-9F31-2A77D8040037}"/>
                </a:ext>
              </a:extLst>
            </p:cNvPr>
            <p:cNvSpPr/>
            <p:nvPr/>
          </p:nvSpPr>
          <p:spPr>
            <a:xfrm>
              <a:off x="48829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5" name="椭圆 2804">
              <a:extLst>
                <a:ext uri="{FF2B5EF4-FFF2-40B4-BE49-F238E27FC236}">
                  <a16:creationId xmlns:a16="http://schemas.microsoft.com/office/drawing/2014/main" id="{64D397FC-2011-4740-9523-6575CAE732FC}"/>
                </a:ext>
              </a:extLst>
            </p:cNvPr>
            <p:cNvSpPr/>
            <p:nvPr/>
          </p:nvSpPr>
          <p:spPr>
            <a:xfrm>
              <a:off x="49993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6" name="椭圆 2805">
              <a:extLst>
                <a:ext uri="{FF2B5EF4-FFF2-40B4-BE49-F238E27FC236}">
                  <a16:creationId xmlns:a16="http://schemas.microsoft.com/office/drawing/2014/main" id="{EF6931D7-C7C3-EA42-8070-C942CE54ABC9}"/>
                </a:ext>
              </a:extLst>
            </p:cNvPr>
            <p:cNvSpPr/>
            <p:nvPr/>
          </p:nvSpPr>
          <p:spPr>
            <a:xfrm>
              <a:off x="51157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7" name="椭圆 2806">
              <a:extLst>
                <a:ext uri="{FF2B5EF4-FFF2-40B4-BE49-F238E27FC236}">
                  <a16:creationId xmlns:a16="http://schemas.microsoft.com/office/drawing/2014/main" id="{EA385AD3-F7C2-AD4B-A435-A43220530EEE}"/>
                </a:ext>
              </a:extLst>
            </p:cNvPr>
            <p:cNvSpPr/>
            <p:nvPr/>
          </p:nvSpPr>
          <p:spPr>
            <a:xfrm>
              <a:off x="52321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8" name="椭圆 2807">
              <a:extLst>
                <a:ext uri="{FF2B5EF4-FFF2-40B4-BE49-F238E27FC236}">
                  <a16:creationId xmlns:a16="http://schemas.microsoft.com/office/drawing/2014/main" id="{747A80B3-F395-034A-BCE8-CF8F817873FF}"/>
                </a:ext>
              </a:extLst>
            </p:cNvPr>
            <p:cNvSpPr/>
            <p:nvPr/>
          </p:nvSpPr>
          <p:spPr>
            <a:xfrm>
              <a:off x="4882950" y="31653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9" name="椭圆 2808">
              <a:extLst>
                <a:ext uri="{FF2B5EF4-FFF2-40B4-BE49-F238E27FC236}">
                  <a16:creationId xmlns:a16="http://schemas.microsoft.com/office/drawing/2014/main" id="{09286561-4E76-E443-854D-029225829696}"/>
                </a:ext>
              </a:extLst>
            </p:cNvPr>
            <p:cNvSpPr/>
            <p:nvPr/>
          </p:nvSpPr>
          <p:spPr>
            <a:xfrm>
              <a:off x="4999350" y="31653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0" name="椭圆 2809">
              <a:extLst>
                <a:ext uri="{FF2B5EF4-FFF2-40B4-BE49-F238E27FC236}">
                  <a16:creationId xmlns:a16="http://schemas.microsoft.com/office/drawing/2014/main" id="{810BB5C7-4032-CD47-81DF-B5743D5A3817}"/>
                </a:ext>
              </a:extLst>
            </p:cNvPr>
            <p:cNvSpPr/>
            <p:nvPr/>
          </p:nvSpPr>
          <p:spPr>
            <a:xfrm>
              <a:off x="5115750" y="316710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1" name="椭圆 2810">
              <a:extLst>
                <a:ext uri="{FF2B5EF4-FFF2-40B4-BE49-F238E27FC236}">
                  <a16:creationId xmlns:a16="http://schemas.microsoft.com/office/drawing/2014/main" id="{B80FC291-685F-F840-9F39-615149D10086}"/>
                </a:ext>
              </a:extLst>
            </p:cNvPr>
            <p:cNvSpPr/>
            <p:nvPr/>
          </p:nvSpPr>
          <p:spPr>
            <a:xfrm>
              <a:off x="5232150" y="31653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2" name="椭圆 2811">
              <a:extLst>
                <a:ext uri="{FF2B5EF4-FFF2-40B4-BE49-F238E27FC236}">
                  <a16:creationId xmlns:a16="http://schemas.microsoft.com/office/drawing/2014/main" id="{770DFA94-6E30-0041-9B83-36D466423BC3}"/>
                </a:ext>
              </a:extLst>
            </p:cNvPr>
            <p:cNvSpPr/>
            <p:nvPr/>
          </p:nvSpPr>
          <p:spPr>
            <a:xfrm>
              <a:off x="5581350" y="3163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3" name="椭圆 2812">
              <a:extLst>
                <a:ext uri="{FF2B5EF4-FFF2-40B4-BE49-F238E27FC236}">
                  <a16:creationId xmlns:a16="http://schemas.microsoft.com/office/drawing/2014/main" id="{011DCF8E-B2FC-954B-9865-F59FA0ADB189}"/>
                </a:ext>
              </a:extLst>
            </p:cNvPr>
            <p:cNvSpPr/>
            <p:nvPr/>
          </p:nvSpPr>
          <p:spPr>
            <a:xfrm>
              <a:off x="5697750" y="3163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4" name="椭圆 2813">
              <a:extLst>
                <a:ext uri="{FF2B5EF4-FFF2-40B4-BE49-F238E27FC236}">
                  <a16:creationId xmlns:a16="http://schemas.microsoft.com/office/drawing/2014/main" id="{967230AB-A20C-5442-86C5-692FF63F34B7}"/>
                </a:ext>
              </a:extLst>
            </p:cNvPr>
            <p:cNvSpPr/>
            <p:nvPr/>
          </p:nvSpPr>
          <p:spPr>
            <a:xfrm>
              <a:off x="55813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5" name="椭圆 2814">
              <a:extLst>
                <a:ext uri="{FF2B5EF4-FFF2-40B4-BE49-F238E27FC236}">
                  <a16:creationId xmlns:a16="http://schemas.microsoft.com/office/drawing/2014/main" id="{21A3FE93-AB92-4447-B55C-8F6930493BE7}"/>
                </a:ext>
              </a:extLst>
            </p:cNvPr>
            <p:cNvSpPr/>
            <p:nvPr/>
          </p:nvSpPr>
          <p:spPr>
            <a:xfrm>
              <a:off x="5348550" y="31658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6" name="椭圆 2815">
              <a:extLst>
                <a:ext uri="{FF2B5EF4-FFF2-40B4-BE49-F238E27FC236}">
                  <a16:creationId xmlns:a16="http://schemas.microsoft.com/office/drawing/2014/main" id="{FB0D281E-0EE9-A44D-8356-E8A57AA3F10B}"/>
                </a:ext>
              </a:extLst>
            </p:cNvPr>
            <p:cNvSpPr/>
            <p:nvPr/>
          </p:nvSpPr>
          <p:spPr>
            <a:xfrm>
              <a:off x="5464950" y="31658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7" name="椭圆 2816">
              <a:extLst>
                <a:ext uri="{FF2B5EF4-FFF2-40B4-BE49-F238E27FC236}">
                  <a16:creationId xmlns:a16="http://schemas.microsoft.com/office/drawing/2014/main" id="{E05347EA-8EBE-8B45-A151-D3E68461AA9C}"/>
                </a:ext>
              </a:extLst>
            </p:cNvPr>
            <p:cNvSpPr/>
            <p:nvPr/>
          </p:nvSpPr>
          <p:spPr>
            <a:xfrm>
              <a:off x="5348550" y="3282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8" name="椭圆 2817">
              <a:extLst>
                <a:ext uri="{FF2B5EF4-FFF2-40B4-BE49-F238E27FC236}">
                  <a16:creationId xmlns:a16="http://schemas.microsoft.com/office/drawing/2014/main" id="{03C6AF31-A0BD-0047-B262-1A50F3B1AB57}"/>
                </a:ext>
              </a:extLst>
            </p:cNvPr>
            <p:cNvSpPr/>
            <p:nvPr/>
          </p:nvSpPr>
          <p:spPr>
            <a:xfrm>
              <a:off x="5464950" y="3282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9" name="椭圆 2818">
              <a:extLst>
                <a:ext uri="{FF2B5EF4-FFF2-40B4-BE49-F238E27FC236}">
                  <a16:creationId xmlns:a16="http://schemas.microsoft.com/office/drawing/2014/main" id="{6043056E-AF32-FD46-96A6-ED5C5240959C}"/>
                </a:ext>
              </a:extLst>
            </p:cNvPr>
            <p:cNvSpPr/>
            <p:nvPr/>
          </p:nvSpPr>
          <p:spPr>
            <a:xfrm>
              <a:off x="8392345" y="4563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0" name="椭圆 2819">
              <a:extLst>
                <a:ext uri="{FF2B5EF4-FFF2-40B4-BE49-F238E27FC236}">
                  <a16:creationId xmlns:a16="http://schemas.microsoft.com/office/drawing/2014/main" id="{D15F0E62-F73E-D94C-8CFD-7F5D30E8B067}"/>
                </a:ext>
              </a:extLst>
            </p:cNvPr>
            <p:cNvSpPr/>
            <p:nvPr/>
          </p:nvSpPr>
          <p:spPr>
            <a:xfrm>
              <a:off x="8392345" y="46799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1" name="椭圆 2820">
              <a:extLst>
                <a:ext uri="{FF2B5EF4-FFF2-40B4-BE49-F238E27FC236}">
                  <a16:creationId xmlns:a16="http://schemas.microsoft.com/office/drawing/2014/main" id="{F956195C-DF4F-6E4A-A7B5-3FEF8A94B572}"/>
                </a:ext>
              </a:extLst>
            </p:cNvPr>
            <p:cNvSpPr/>
            <p:nvPr/>
          </p:nvSpPr>
          <p:spPr>
            <a:xfrm>
              <a:off x="8392345" y="432651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2" name="椭圆 2821">
              <a:extLst>
                <a:ext uri="{FF2B5EF4-FFF2-40B4-BE49-F238E27FC236}">
                  <a16:creationId xmlns:a16="http://schemas.microsoft.com/office/drawing/2014/main" id="{CE07D3FE-FA8F-8844-B8AF-57D1E530D835}"/>
                </a:ext>
              </a:extLst>
            </p:cNvPr>
            <p:cNvSpPr/>
            <p:nvPr/>
          </p:nvSpPr>
          <p:spPr>
            <a:xfrm>
              <a:off x="8392345" y="44431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3" name="椭圆 2822">
              <a:extLst>
                <a:ext uri="{FF2B5EF4-FFF2-40B4-BE49-F238E27FC236}">
                  <a16:creationId xmlns:a16="http://schemas.microsoft.com/office/drawing/2014/main" id="{B6089000-E343-E249-BF1C-41F499E4C24D}"/>
                </a:ext>
              </a:extLst>
            </p:cNvPr>
            <p:cNvSpPr/>
            <p:nvPr/>
          </p:nvSpPr>
          <p:spPr>
            <a:xfrm>
              <a:off x="8392345" y="409520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4" name="椭圆 2823">
              <a:extLst>
                <a:ext uri="{FF2B5EF4-FFF2-40B4-BE49-F238E27FC236}">
                  <a16:creationId xmlns:a16="http://schemas.microsoft.com/office/drawing/2014/main" id="{131B0E2F-32A5-A048-B078-EEB275E38A77}"/>
                </a:ext>
              </a:extLst>
            </p:cNvPr>
            <p:cNvSpPr/>
            <p:nvPr/>
          </p:nvSpPr>
          <p:spPr>
            <a:xfrm>
              <a:off x="8392345" y="42118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5" name="椭圆 2824">
              <a:extLst>
                <a:ext uri="{FF2B5EF4-FFF2-40B4-BE49-F238E27FC236}">
                  <a16:creationId xmlns:a16="http://schemas.microsoft.com/office/drawing/2014/main" id="{77D9B362-DB03-FF4C-9C7E-D2EE38407A97}"/>
                </a:ext>
              </a:extLst>
            </p:cNvPr>
            <p:cNvSpPr/>
            <p:nvPr/>
          </p:nvSpPr>
          <p:spPr>
            <a:xfrm>
              <a:off x="8275945" y="3621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6" name="椭圆 2825">
              <a:extLst>
                <a:ext uri="{FF2B5EF4-FFF2-40B4-BE49-F238E27FC236}">
                  <a16:creationId xmlns:a16="http://schemas.microsoft.com/office/drawing/2014/main" id="{AE6428B3-1560-504A-B275-F7CFABA27DD4}"/>
                </a:ext>
              </a:extLst>
            </p:cNvPr>
            <p:cNvSpPr/>
            <p:nvPr/>
          </p:nvSpPr>
          <p:spPr>
            <a:xfrm>
              <a:off x="8392345" y="3621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7" name="椭圆 2826">
              <a:extLst>
                <a:ext uri="{FF2B5EF4-FFF2-40B4-BE49-F238E27FC236}">
                  <a16:creationId xmlns:a16="http://schemas.microsoft.com/office/drawing/2014/main" id="{D6F16A4E-6A01-914C-A2BC-910204DE0283}"/>
                </a:ext>
              </a:extLst>
            </p:cNvPr>
            <p:cNvSpPr/>
            <p:nvPr/>
          </p:nvSpPr>
          <p:spPr>
            <a:xfrm>
              <a:off x="8275945" y="3737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8" name="椭圆 2827">
              <a:extLst>
                <a:ext uri="{FF2B5EF4-FFF2-40B4-BE49-F238E27FC236}">
                  <a16:creationId xmlns:a16="http://schemas.microsoft.com/office/drawing/2014/main" id="{5B3ED9C5-8E2E-ED4C-80E8-B607B9D07669}"/>
                </a:ext>
              </a:extLst>
            </p:cNvPr>
            <p:cNvSpPr/>
            <p:nvPr/>
          </p:nvSpPr>
          <p:spPr>
            <a:xfrm>
              <a:off x="8392345" y="3737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9" name="椭圆 2828">
              <a:extLst>
                <a:ext uri="{FF2B5EF4-FFF2-40B4-BE49-F238E27FC236}">
                  <a16:creationId xmlns:a16="http://schemas.microsoft.com/office/drawing/2014/main" id="{96D1BBDD-D693-7045-BE04-2619977388D8}"/>
                </a:ext>
              </a:extLst>
            </p:cNvPr>
            <p:cNvSpPr/>
            <p:nvPr/>
          </p:nvSpPr>
          <p:spPr>
            <a:xfrm>
              <a:off x="83923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0" name="椭圆 2829">
              <a:extLst>
                <a:ext uri="{FF2B5EF4-FFF2-40B4-BE49-F238E27FC236}">
                  <a16:creationId xmlns:a16="http://schemas.microsoft.com/office/drawing/2014/main" id="{9352F743-1163-164B-A196-FD86EBCAE6DF}"/>
                </a:ext>
              </a:extLst>
            </p:cNvPr>
            <p:cNvSpPr/>
            <p:nvPr/>
          </p:nvSpPr>
          <p:spPr>
            <a:xfrm>
              <a:off x="8392345" y="39709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1" name="椭圆 2830">
              <a:extLst>
                <a:ext uri="{FF2B5EF4-FFF2-40B4-BE49-F238E27FC236}">
                  <a16:creationId xmlns:a16="http://schemas.microsoft.com/office/drawing/2014/main" id="{01B55D58-7C0B-764A-A778-A5292319C4DF}"/>
                </a:ext>
              </a:extLst>
            </p:cNvPr>
            <p:cNvSpPr/>
            <p:nvPr/>
          </p:nvSpPr>
          <p:spPr>
            <a:xfrm>
              <a:off x="80431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2" name="椭圆 2831">
              <a:extLst>
                <a:ext uri="{FF2B5EF4-FFF2-40B4-BE49-F238E27FC236}">
                  <a16:creationId xmlns:a16="http://schemas.microsoft.com/office/drawing/2014/main" id="{9C3EF596-630F-3648-8A19-E1D5D5EDF1C8}"/>
                </a:ext>
              </a:extLst>
            </p:cNvPr>
            <p:cNvSpPr/>
            <p:nvPr/>
          </p:nvSpPr>
          <p:spPr>
            <a:xfrm>
              <a:off x="81595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3" name="椭圆 2832">
              <a:extLst>
                <a:ext uri="{FF2B5EF4-FFF2-40B4-BE49-F238E27FC236}">
                  <a16:creationId xmlns:a16="http://schemas.microsoft.com/office/drawing/2014/main" id="{DD9D4821-9566-DC45-99B4-B71926635127}"/>
                </a:ext>
              </a:extLst>
            </p:cNvPr>
            <p:cNvSpPr/>
            <p:nvPr/>
          </p:nvSpPr>
          <p:spPr>
            <a:xfrm>
              <a:off x="82759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4" name="椭圆 2833">
              <a:extLst>
                <a:ext uri="{FF2B5EF4-FFF2-40B4-BE49-F238E27FC236}">
                  <a16:creationId xmlns:a16="http://schemas.microsoft.com/office/drawing/2014/main" id="{82C5571C-C1BA-A649-8003-98898415533B}"/>
                </a:ext>
              </a:extLst>
            </p:cNvPr>
            <p:cNvSpPr/>
            <p:nvPr/>
          </p:nvSpPr>
          <p:spPr>
            <a:xfrm>
              <a:off x="83923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5" name="椭圆 2834">
              <a:extLst>
                <a:ext uri="{FF2B5EF4-FFF2-40B4-BE49-F238E27FC236}">
                  <a16:creationId xmlns:a16="http://schemas.microsoft.com/office/drawing/2014/main" id="{5F80ACAB-A526-0344-BF4A-E685ED35E969}"/>
                </a:ext>
              </a:extLst>
            </p:cNvPr>
            <p:cNvSpPr/>
            <p:nvPr/>
          </p:nvSpPr>
          <p:spPr>
            <a:xfrm>
              <a:off x="8159545" y="350266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6" name="椭圆 2835">
              <a:extLst>
                <a:ext uri="{FF2B5EF4-FFF2-40B4-BE49-F238E27FC236}">
                  <a16:creationId xmlns:a16="http://schemas.microsoft.com/office/drawing/2014/main" id="{78B4A159-09C6-7A45-A1A9-4611678FE185}"/>
                </a:ext>
              </a:extLst>
            </p:cNvPr>
            <p:cNvSpPr/>
            <p:nvPr/>
          </p:nvSpPr>
          <p:spPr>
            <a:xfrm>
              <a:off x="8275945" y="35009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7" name="椭圆 2836">
              <a:extLst>
                <a:ext uri="{FF2B5EF4-FFF2-40B4-BE49-F238E27FC236}">
                  <a16:creationId xmlns:a16="http://schemas.microsoft.com/office/drawing/2014/main" id="{AA3D19D3-E8C0-C840-8544-BEB6B910F55D}"/>
                </a:ext>
              </a:extLst>
            </p:cNvPr>
            <p:cNvSpPr/>
            <p:nvPr/>
          </p:nvSpPr>
          <p:spPr>
            <a:xfrm>
              <a:off x="8392345" y="35009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8" name="椭圆 2837">
              <a:extLst>
                <a:ext uri="{FF2B5EF4-FFF2-40B4-BE49-F238E27FC236}">
                  <a16:creationId xmlns:a16="http://schemas.microsoft.com/office/drawing/2014/main" id="{EF90F48F-58C2-E547-A4F2-700C483544E8}"/>
                </a:ext>
              </a:extLst>
            </p:cNvPr>
            <p:cNvSpPr/>
            <p:nvPr/>
          </p:nvSpPr>
          <p:spPr>
            <a:xfrm>
              <a:off x="85087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9" name="椭圆 2838">
              <a:extLst>
                <a:ext uri="{FF2B5EF4-FFF2-40B4-BE49-F238E27FC236}">
                  <a16:creationId xmlns:a16="http://schemas.microsoft.com/office/drawing/2014/main" id="{8FEC6F3B-2384-6848-A7EC-401D54B08502}"/>
                </a:ext>
              </a:extLst>
            </p:cNvPr>
            <p:cNvSpPr/>
            <p:nvPr/>
          </p:nvSpPr>
          <p:spPr>
            <a:xfrm>
              <a:off x="86251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0" name="椭圆 2839">
              <a:extLst>
                <a:ext uri="{FF2B5EF4-FFF2-40B4-BE49-F238E27FC236}">
                  <a16:creationId xmlns:a16="http://schemas.microsoft.com/office/drawing/2014/main" id="{52D76512-08C1-124B-9054-3BD9382ADA86}"/>
                </a:ext>
              </a:extLst>
            </p:cNvPr>
            <p:cNvSpPr/>
            <p:nvPr/>
          </p:nvSpPr>
          <p:spPr>
            <a:xfrm>
              <a:off x="87415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1" name="椭圆 2840">
              <a:extLst>
                <a:ext uri="{FF2B5EF4-FFF2-40B4-BE49-F238E27FC236}">
                  <a16:creationId xmlns:a16="http://schemas.microsoft.com/office/drawing/2014/main" id="{A3D110CD-E5A3-1E47-9F85-F612401F4E51}"/>
                </a:ext>
              </a:extLst>
            </p:cNvPr>
            <p:cNvSpPr/>
            <p:nvPr/>
          </p:nvSpPr>
          <p:spPr>
            <a:xfrm>
              <a:off x="88579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2" name="椭圆 2841">
              <a:extLst>
                <a:ext uri="{FF2B5EF4-FFF2-40B4-BE49-F238E27FC236}">
                  <a16:creationId xmlns:a16="http://schemas.microsoft.com/office/drawing/2014/main" id="{09B1CE04-EAE4-7A4D-88AC-CDB4C78E25D5}"/>
                </a:ext>
              </a:extLst>
            </p:cNvPr>
            <p:cNvSpPr/>
            <p:nvPr/>
          </p:nvSpPr>
          <p:spPr>
            <a:xfrm>
              <a:off x="8508745" y="36229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3" name="椭圆 2842">
              <a:extLst>
                <a:ext uri="{FF2B5EF4-FFF2-40B4-BE49-F238E27FC236}">
                  <a16:creationId xmlns:a16="http://schemas.microsoft.com/office/drawing/2014/main" id="{6A925C95-89ED-0B41-8A0D-C5D61B9C1E19}"/>
                </a:ext>
              </a:extLst>
            </p:cNvPr>
            <p:cNvSpPr/>
            <p:nvPr/>
          </p:nvSpPr>
          <p:spPr>
            <a:xfrm>
              <a:off x="8625145" y="36229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4" name="椭圆 2843">
              <a:extLst>
                <a:ext uri="{FF2B5EF4-FFF2-40B4-BE49-F238E27FC236}">
                  <a16:creationId xmlns:a16="http://schemas.microsoft.com/office/drawing/2014/main" id="{658BF1E7-E715-7E47-84A5-5C23F240C5CA}"/>
                </a:ext>
              </a:extLst>
            </p:cNvPr>
            <p:cNvSpPr/>
            <p:nvPr/>
          </p:nvSpPr>
          <p:spPr>
            <a:xfrm>
              <a:off x="8741545" y="36229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5" name="椭圆 2844">
              <a:extLst>
                <a:ext uri="{FF2B5EF4-FFF2-40B4-BE49-F238E27FC236}">
                  <a16:creationId xmlns:a16="http://schemas.microsoft.com/office/drawing/2014/main" id="{4671A997-D65D-674F-A14A-781780F7D392}"/>
                </a:ext>
              </a:extLst>
            </p:cNvPr>
            <p:cNvSpPr/>
            <p:nvPr/>
          </p:nvSpPr>
          <p:spPr>
            <a:xfrm>
              <a:off x="8857945" y="36229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6" name="椭圆 2845">
              <a:extLst>
                <a:ext uri="{FF2B5EF4-FFF2-40B4-BE49-F238E27FC236}">
                  <a16:creationId xmlns:a16="http://schemas.microsoft.com/office/drawing/2014/main" id="{1021EA48-FEEE-CC4C-969D-315F6AC43E05}"/>
                </a:ext>
              </a:extLst>
            </p:cNvPr>
            <p:cNvSpPr/>
            <p:nvPr/>
          </p:nvSpPr>
          <p:spPr>
            <a:xfrm>
              <a:off x="8508745" y="37395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7" name="椭圆 2846">
              <a:extLst>
                <a:ext uri="{FF2B5EF4-FFF2-40B4-BE49-F238E27FC236}">
                  <a16:creationId xmlns:a16="http://schemas.microsoft.com/office/drawing/2014/main" id="{146101FB-7ACD-BB4B-8369-73162EE00A81}"/>
                </a:ext>
              </a:extLst>
            </p:cNvPr>
            <p:cNvSpPr/>
            <p:nvPr/>
          </p:nvSpPr>
          <p:spPr>
            <a:xfrm>
              <a:off x="8625145" y="37413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8" name="椭圆 2847">
              <a:extLst>
                <a:ext uri="{FF2B5EF4-FFF2-40B4-BE49-F238E27FC236}">
                  <a16:creationId xmlns:a16="http://schemas.microsoft.com/office/drawing/2014/main" id="{2C91D338-59CB-4846-A34B-3D14CB93C6CA}"/>
                </a:ext>
              </a:extLst>
            </p:cNvPr>
            <p:cNvSpPr/>
            <p:nvPr/>
          </p:nvSpPr>
          <p:spPr>
            <a:xfrm>
              <a:off x="8741545" y="37395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9" name="椭圆 2848">
              <a:extLst>
                <a:ext uri="{FF2B5EF4-FFF2-40B4-BE49-F238E27FC236}">
                  <a16:creationId xmlns:a16="http://schemas.microsoft.com/office/drawing/2014/main" id="{7A58EC08-E37F-FE49-B97D-5A269DB8B6DA}"/>
                </a:ext>
              </a:extLst>
            </p:cNvPr>
            <p:cNvSpPr/>
            <p:nvPr/>
          </p:nvSpPr>
          <p:spPr>
            <a:xfrm>
              <a:off x="8857945" y="37395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0" name="椭圆 2849">
              <a:extLst>
                <a:ext uri="{FF2B5EF4-FFF2-40B4-BE49-F238E27FC236}">
                  <a16:creationId xmlns:a16="http://schemas.microsoft.com/office/drawing/2014/main" id="{B26CAF7C-5E68-B641-BB5F-5AE101609D62}"/>
                </a:ext>
              </a:extLst>
            </p:cNvPr>
            <p:cNvSpPr/>
            <p:nvPr/>
          </p:nvSpPr>
          <p:spPr>
            <a:xfrm>
              <a:off x="8508745" y="3382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1" name="椭圆 2850">
              <a:extLst>
                <a:ext uri="{FF2B5EF4-FFF2-40B4-BE49-F238E27FC236}">
                  <a16:creationId xmlns:a16="http://schemas.microsoft.com/office/drawing/2014/main" id="{415F2CC4-C17B-E441-B107-0CB6B263D886}"/>
                </a:ext>
              </a:extLst>
            </p:cNvPr>
            <p:cNvSpPr/>
            <p:nvPr/>
          </p:nvSpPr>
          <p:spPr>
            <a:xfrm>
              <a:off x="8625145" y="3382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2" name="椭圆 2851">
              <a:extLst>
                <a:ext uri="{FF2B5EF4-FFF2-40B4-BE49-F238E27FC236}">
                  <a16:creationId xmlns:a16="http://schemas.microsoft.com/office/drawing/2014/main" id="{769C15BC-F9B7-1C46-908A-A4D34420F934}"/>
                </a:ext>
              </a:extLst>
            </p:cNvPr>
            <p:cNvSpPr/>
            <p:nvPr/>
          </p:nvSpPr>
          <p:spPr>
            <a:xfrm>
              <a:off x="8741545" y="3382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3" name="椭圆 2852">
              <a:extLst>
                <a:ext uri="{FF2B5EF4-FFF2-40B4-BE49-F238E27FC236}">
                  <a16:creationId xmlns:a16="http://schemas.microsoft.com/office/drawing/2014/main" id="{E00E9A5D-CFB2-F44C-A931-67A0790475CD}"/>
                </a:ext>
              </a:extLst>
            </p:cNvPr>
            <p:cNvSpPr/>
            <p:nvPr/>
          </p:nvSpPr>
          <p:spPr>
            <a:xfrm>
              <a:off x="8857945" y="3382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4" name="椭圆 2853">
              <a:extLst>
                <a:ext uri="{FF2B5EF4-FFF2-40B4-BE49-F238E27FC236}">
                  <a16:creationId xmlns:a16="http://schemas.microsoft.com/office/drawing/2014/main" id="{0EF1876C-42C0-A54C-8A2C-DA261A3753BB}"/>
                </a:ext>
              </a:extLst>
            </p:cNvPr>
            <p:cNvSpPr/>
            <p:nvPr/>
          </p:nvSpPr>
          <p:spPr>
            <a:xfrm>
              <a:off x="8508745" y="34986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5" name="椭圆 2854">
              <a:extLst>
                <a:ext uri="{FF2B5EF4-FFF2-40B4-BE49-F238E27FC236}">
                  <a16:creationId xmlns:a16="http://schemas.microsoft.com/office/drawing/2014/main" id="{C09E1783-4B92-364A-9CD3-88C4455921F1}"/>
                </a:ext>
              </a:extLst>
            </p:cNvPr>
            <p:cNvSpPr/>
            <p:nvPr/>
          </p:nvSpPr>
          <p:spPr>
            <a:xfrm>
              <a:off x="8625145" y="35004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6" name="椭圆 2855">
              <a:extLst>
                <a:ext uri="{FF2B5EF4-FFF2-40B4-BE49-F238E27FC236}">
                  <a16:creationId xmlns:a16="http://schemas.microsoft.com/office/drawing/2014/main" id="{B2B81910-64C7-5641-9138-FBE127D8D4CC}"/>
                </a:ext>
              </a:extLst>
            </p:cNvPr>
            <p:cNvSpPr/>
            <p:nvPr/>
          </p:nvSpPr>
          <p:spPr>
            <a:xfrm>
              <a:off x="8741545" y="34986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7" name="椭圆 2856">
              <a:extLst>
                <a:ext uri="{FF2B5EF4-FFF2-40B4-BE49-F238E27FC236}">
                  <a16:creationId xmlns:a16="http://schemas.microsoft.com/office/drawing/2014/main" id="{EE3704BA-097F-174C-9C61-E187E79A8918}"/>
                </a:ext>
              </a:extLst>
            </p:cNvPr>
            <p:cNvSpPr/>
            <p:nvPr/>
          </p:nvSpPr>
          <p:spPr>
            <a:xfrm>
              <a:off x="8857945" y="34986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8" name="椭圆 2857">
              <a:extLst>
                <a:ext uri="{FF2B5EF4-FFF2-40B4-BE49-F238E27FC236}">
                  <a16:creationId xmlns:a16="http://schemas.microsoft.com/office/drawing/2014/main" id="{816FB78E-E34B-2848-BB49-DB7FC92ACEBF}"/>
                </a:ext>
              </a:extLst>
            </p:cNvPr>
            <p:cNvSpPr/>
            <p:nvPr/>
          </p:nvSpPr>
          <p:spPr>
            <a:xfrm>
              <a:off x="85087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9" name="椭圆 2858">
              <a:extLst>
                <a:ext uri="{FF2B5EF4-FFF2-40B4-BE49-F238E27FC236}">
                  <a16:creationId xmlns:a16="http://schemas.microsoft.com/office/drawing/2014/main" id="{07C697D5-7284-8A46-AAD3-C57A12F4F54A}"/>
                </a:ext>
              </a:extLst>
            </p:cNvPr>
            <p:cNvSpPr/>
            <p:nvPr/>
          </p:nvSpPr>
          <p:spPr>
            <a:xfrm>
              <a:off x="86251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0" name="椭圆 2859">
              <a:extLst>
                <a:ext uri="{FF2B5EF4-FFF2-40B4-BE49-F238E27FC236}">
                  <a16:creationId xmlns:a16="http://schemas.microsoft.com/office/drawing/2014/main" id="{5F361AC2-28FF-DE42-8137-FA1AB4FFCC80}"/>
                </a:ext>
              </a:extLst>
            </p:cNvPr>
            <p:cNvSpPr/>
            <p:nvPr/>
          </p:nvSpPr>
          <p:spPr>
            <a:xfrm>
              <a:off x="87415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1" name="椭圆 2860">
              <a:extLst>
                <a:ext uri="{FF2B5EF4-FFF2-40B4-BE49-F238E27FC236}">
                  <a16:creationId xmlns:a16="http://schemas.microsoft.com/office/drawing/2014/main" id="{3A6E4DA6-0027-6D4A-B435-77BCA69ABC90}"/>
                </a:ext>
              </a:extLst>
            </p:cNvPr>
            <p:cNvSpPr/>
            <p:nvPr/>
          </p:nvSpPr>
          <p:spPr>
            <a:xfrm>
              <a:off x="88579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2" name="椭圆 2861">
              <a:extLst>
                <a:ext uri="{FF2B5EF4-FFF2-40B4-BE49-F238E27FC236}">
                  <a16:creationId xmlns:a16="http://schemas.microsoft.com/office/drawing/2014/main" id="{55DADC38-3029-1645-A6F8-2BCC1B0A805D}"/>
                </a:ext>
              </a:extLst>
            </p:cNvPr>
            <p:cNvSpPr/>
            <p:nvPr/>
          </p:nvSpPr>
          <p:spPr>
            <a:xfrm>
              <a:off x="8508745" y="44450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3" name="椭圆 2862">
              <a:extLst>
                <a:ext uri="{FF2B5EF4-FFF2-40B4-BE49-F238E27FC236}">
                  <a16:creationId xmlns:a16="http://schemas.microsoft.com/office/drawing/2014/main" id="{252AAD7D-D609-A742-9982-6C4BDC10CFC8}"/>
                </a:ext>
              </a:extLst>
            </p:cNvPr>
            <p:cNvSpPr/>
            <p:nvPr/>
          </p:nvSpPr>
          <p:spPr>
            <a:xfrm>
              <a:off x="8625145" y="44450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4" name="椭圆 2863">
              <a:extLst>
                <a:ext uri="{FF2B5EF4-FFF2-40B4-BE49-F238E27FC236}">
                  <a16:creationId xmlns:a16="http://schemas.microsoft.com/office/drawing/2014/main" id="{5571F135-F69F-A143-837A-31A63341F752}"/>
                </a:ext>
              </a:extLst>
            </p:cNvPr>
            <p:cNvSpPr/>
            <p:nvPr/>
          </p:nvSpPr>
          <p:spPr>
            <a:xfrm>
              <a:off x="8741545" y="44450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5" name="椭圆 2864">
              <a:extLst>
                <a:ext uri="{FF2B5EF4-FFF2-40B4-BE49-F238E27FC236}">
                  <a16:creationId xmlns:a16="http://schemas.microsoft.com/office/drawing/2014/main" id="{62CB8839-F4C7-1346-939E-D9A6D96094FC}"/>
                </a:ext>
              </a:extLst>
            </p:cNvPr>
            <p:cNvSpPr/>
            <p:nvPr/>
          </p:nvSpPr>
          <p:spPr>
            <a:xfrm>
              <a:off x="8857945" y="44450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6" name="椭圆 2865">
              <a:extLst>
                <a:ext uri="{FF2B5EF4-FFF2-40B4-BE49-F238E27FC236}">
                  <a16:creationId xmlns:a16="http://schemas.microsoft.com/office/drawing/2014/main" id="{8611E5E2-C64E-794B-8AB0-2E635803F7BA}"/>
                </a:ext>
              </a:extLst>
            </p:cNvPr>
            <p:cNvSpPr/>
            <p:nvPr/>
          </p:nvSpPr>
          <p:spPr>
            <a:xfrm>
              <a:off x="8508745" y="45616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7" name="椭圆 2866">
              <a:extLst>
                <a:ext uri="{FF2B5EF4-FFF2-40B4-BE49-F238E27FC236}">
                  <a16:creationId xmlns:a16="http://schemas.microsoft.com/office/drawing/2014/main" id="{DA3DD61E-12C2-D74F-990A-A89CA2A5F64D}"/>
                </a:ext>
              </a:extLst>
            </p:cNvPr>
            <p:cNvSpPr/>
            <p:nvPr/>
          </p:nvSpPr>
          <p:spPr>
            <a:xfrm>
              <a:off x="8625145" y="45616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8" name="椭圆 2867">
              <a:extLst>
                <a:ext uri="{FF2B5EF4-FFF2-40B4-BE49-F238E27FC236}">
                  <a16:creationId xmlns:a16="http://schemas.microsoft.com/office/drawing/2014/main" id="{C0665905-A984-654A-97F8-29F39B8A9847}"/>
                </a:ext>
              </a:extLst>
            </p:cNvPr>
            <p:cNvSpPr/>
            <p:nvPr/>
          </p:nvSpPr>
          <p:spPr>
            <a:xfrm>
              <a:off x="8741545" y="45634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9" name="椭圆 2868">
              <a:extLst>
                <a:ext uri="{FF2B5EF4-FFF2-40B4-BE49-F238E27FC236}">
                  <a16:creationId xmlns:a16="http://schemas.microsoft.com/office/drawing/2014/main" id="{3589EB7C-19EF-3640-B449-CCFD57426C79}"/>
                </a:ext>
              </a:extLst>
            </p:cNvPr>
            <p:cNvSpPr/>
            <p:nvPr/>
          </p:nvSpPr>
          <p:spPr>
            <a:xfrm>
              <a:off x="8857945" y="45616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0" name="椭圆 2869">
              <a:extLst>
                <a:ext uri="{FF2B5EF4-FFF2-40B4-BE49-F238E27FC236}">
                  <a16:creationId xmlns:a16="http://schemas.microsoft.com/office/drawing/2014/main" id="{215FDD39-0E28-DF4E-8A6C-9C735FF10F7B}"/>
                </a:ext>
              </a:extLst>
            </p:cNvPr>
            <p:cNvSpPr/>
            <p:nvPr/>
          </p:nvSpPr>
          <p:spPr>
            <a:xfrm>
              <a:off x="8508745" y="39744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1" name="椭圆 2870">
              <a:extLst>
                <a:ext uri="{FF2B5EF4-FFF2-40B4-BE49-F238E27FC236}">
                  <a16:creationId xmlns:a16="http://schemas.microsoft.com/office/drawing/2014/main" id="{7E42CDC7-3B1A-BC4A-A7C7-D1B3080B4D53}"/>
                </a:ext>
              </a:extLst>
            </p:cNvPr>
            <p:cNvSpPr/>
            <p:nvPr/>
          </p:nvSpPr>
          <p:spPr>
            <a:xfrm>
              <a:off x="8625145" y="39744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2" name="椭圆 2871">
              <a:extLst>
                <a:ext uri="{FF2B5EF4-FFF2-40B4-BE49-F238E27FC236}">
                  <a16:creationId xmlns:a16="http://schemas.microsoft.com/office/drawing/2014/main" id="{A4E54AFB-A24C-7F4C-BB14-966B14AC524D}"/>
                </a:ext>
              </a:extLst>
            </p:cNvPr>
            <p:cNvSpPr/>
            <p:nvPr/>
          </p:nvSpPr>
          <p:spPr>
            <a:xfrm>
              <a:off x="8741545" y="39744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3" name="椭圆 2872">
              <a:extLst>
                <a:ext uri="{FF2B5EF4-FFF2-40B4-BE49-F238E27FC236}">
                  <a16:creationId xmlns:a16="http://schemas.microsoft.com/office/drawing/2014/main" id="{A2FC3BF5-231D-DA42-A7D0-D439C06AFE88}"/>
                </a:ext>
              </a:extLst>
            </p:cNvPr>
            <p:cNvSpPr/>
            <p:nvPr/>
          </p:nvSpPr>
          <p:spPr>
            <a:xfrm>
              <a:off x="8857945" y="39744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4" name="椭圆 2873">
              <a:extLst>
                <a:ext uri="{FF2B5EF4-FFF2-40B4-BE49-F238E27FC236}">
                  <a16:creationId xmlns:a16="http://schemas.microsoft.com/office/drawing/2014/main" id="{6B2E2E96-5D4E-424A-9DA8-F33080742AF6}"/>
                </a:ext>
              </a:extLst>
            </p:cNvPr>
            <p:cNvSpPr/>
            <p:nvPr/>
          </p:nvSpPr>
          <p:spPr>
            <a:xfrm>
              <a:off x="8508745" y="40910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5" name="椭圆 2874">
              <a:extLst>
                <a:ext uri="{FF2B5EF4-FFF2-40B4-BE49-F238E27FC236}">
                  <a16:creationId xmlns:a16="http://schemas.microsoft.com/office/drawing/2014/main" id="{D037ECBF-C872-C946-BB8D-5A6D49D7F295}"/>
                </a:ext>
              </a:extLst>
            </p:cNvPr>
            <p:cNvSpPr/>
            <p:nvPr/>
          </p:nvSpPr>
          <p:spPr>
            <a:xfrm>
              <a:off x="8625145" y="40910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6" name="椭圆 2875">
              <a:extLst>
                <a:ext uri="{FF2B5EF4-FFF2-40B4-BE49-F238E27FC236}">
                  <a16:creationId xmlns:a16="http://schemas.microsoft.com/office/drawing/2014/main" id="{8DEFB167-FAD6-794D-B703-0DDD20849C46}"/>
                </a:ext>
              </a:extLst>
            </p:cNvPr>
            <p:cNvSpPr/>
            <p:nvPr/>
          </p:nvSpPr>
          <p:spPr>
            <a:xfrm>
              <a:off x="8741545" y="40928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7" name="椭圆 2876">
              <a:extLst>
                <a:ext uri="{FF2B5EF4-FFF2-40B4-BE49-F238E27FC236}">
                  <a16:creationId xmlns:a16="http://schemas.microsoft.com/office/drawing/2014/main" id="{A39A1FC1-B2C6-A148-9D32-6F8B492A61E3}"/>
                </a:ext>
              </a:extLst>
            </p:cNvPr>
            <p:cNvSpPr/>
            <p:nvPr/>
          </p:nvSpPr>
          <p:spPr>
            <a:xfrm>
              <a:off x="8857945" y="40910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8" name="椭圆 2877">
              <a:extLst>
                <a:ext uri="{FF2B5EF4-FFF2-40B4-BE49-F238E27FC236}">
                  <a16:creationId xmlns:a16="http://schemas.microsoft.com/office/drawing/2014/main" id="{46A3D832-0D37-574A-9C2F-155C6C26DACD}"/>
                </a:ext>
              </a:extLst>
            </p:cNvPr>
            <p:cNvSpPr/>
            <p:nvPr/>
          </p:nvSpPr>
          <p:spPr>
            <a:xfrm>
              <a:off x="8508745" y="42076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9" name="椭圆 2878">
              <a:extLst>
                <a:ext uri="{FF2B5EF4-FFF2-40B4-BE49-F238E27FC236}">
                  <a16:creationId xmlns:a16="http://schemas.microsoft.com/office/drawing/2014/main" id="{CC827E9C-2297-A74D-8A92-73D160F9D6A4}"/>
                </a:ext>
              </a:extLst>
            </p:cNvPr>
            <p:cNvSpPr/>
            <p:nvPr/>
          </p:nvSpPr>
          <p:spPr>
            <a:xfrm>
              <a:off x="8625145" y="42076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0" name="椭圆 2879">
              <a:extLst>
                <a:ext uri="{FF2B5EF4-FFF2-40B4-BE49-F238E27FC236}">
                  <a16:creationId xmlns:a16="http://schemas.microsoft.com/office/drawing/2014/main" id="{E6A2431B-7A30-FC4C-9227-1B244A3D218D}"/>
                </a:ext>
              </a:extLst>
            </p:cNvPr>
            <p:cNvSpPr/>
            <p:nvPr/>
          </p:nvSpPr>
          <p:spPr>
            <a:xfrm>
              <a:off x="8741545" y="42076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1" name="椭圆 2880">
              <a:extLst>
                <a:ext uri="{FF2B5EF4-FFF2-40B4-BE49-F238E27FC236}">
                  <a16:creationId xmlns:a16="http://schemas.microsoft.com/office/drawing/2014/main" id="{93F08B19-F57A-2D4E-A6EF-C8701B84DF16}"/>
                </a:ext>
              </a:extLst>
            </p:cNvPr>
            <p:cNvSpPr/>
            <p:nvPr/>
          </p:nvSpPr>
          <p:spPr>
            <a:xfrm>
              <a:off x="8857945" y="42076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2" name="椭圆 2881">
              <a:extLst>
                <a:ext uri="{FF2B5EF4-FFF2-40B4-BE49-F238E27FC236}">
                  <a16:creationId xmlns:a16="http://schemas.microsoft.com/office/drawing/2014/main" id="{1173FA1E-CF50-A241-81B1-3D7A098E9E68}"/>
                </a:ext>
              </a:extLst>
            </p:cNvPr>
            <p:cNvSpPr/>
            <p:nvPr/>
          </p:nvSpPr>
          <p:spPr>
            <a:xfrm>
              <a:off x="8508745" y="43242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3" name="椭圆 2882">
              <a:extLst>
                <a:ext uri="{FF2B5EF4-FFF2-40B4-BE49-F238E27FC236}">
                  <a16:creationId xmlns:a16="http://schemas.microsoft.com/office/drawing/2014/main" id="{C8893379-E5D6-8247-A192-43C43D2D1113}"/>
                </a:ext>
              </a:extLst>
            </p:cNvPr>
            <p:cNvSpPr/>
            <p:nvPr/>
          </p:nvSpPr>
          <p:spPr>
            <a:xfrm>
              <a:off x="8625145" y="43242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4" name="椭圆 2883">
              <a:extLst>
                <a:ext uri="{FF2B5EF4-FFF2-40B4-BE49-F238E27FC236}">
                  <a16:creationId xmlns:a16="http://schemas.microsoft.com/office/drawing/2014/main" id="{7E07CCD1-CB13-AA4A-84B3-679DA9924996}"/>
                </a:ext>
              </a:extLst>
            </p:cNvPr>
            <p:cNvSpPr/>
            <p:nvPr/>
          </p:nvSpPr>
          <p:spPr>
            <a:xfrm>
              <a:off x="8741545" y="4326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5" name="椭圆 2884">
              <a:extLst>
                <a:ext uri="{FF2B5EF4-FFF2-40B4-BE49-F238E27FC236}">
                  <a16:creationId xmlns:a16="http://schemas.microsoft.com/office/drawing/2014/main" id="{A403AD72-F2B8-2A44-847E-4B2505708771}"/>
                </a:ext>
              </a:extLst>
            </p:cNvPr>
            <p:cNvSpPr/>
            <p:nvPr/>
          </p:nvSpPr>
          <p:spPr>
            <a:xfrm>
              <a:off x="8857945" y="43242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6" name="椭圆 2885">
              <a:extLst>
                <a:ext uri="{FF2B5EF4-FFF2-40B4-BE49-F238E27FC236}">
                  <a16:creationId xmlns:a16="http://schemas.microsoft.com/office/drawing/2014/main" id="{B84901F2-6AFE-B34E-BDF6-886E2A0F115E}"/>
                </a:ext>
              </a:extLst>
            </p:cNvPr>
            <p:cNvSpPr/>
            <p:nvPr/>
          </p:nvSpPr>
          <p:spPr>
            <a:xfrm>
              <a:off x="10028087" y="455799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7" name="椭圆 2886">
              <a:extLst>
                <a:ext uri="{FF2B5EF4-FFF2-40B4-BE49-F238E27FC236}">
                  <a16:creationId xmlns:a16="http://schemas.microsoft.com/office/drawing/2014/main" id="{FDE54C23-3C93-3E4A-886A-029AAFC788E6}"/>
                </a:ext>
              </a:extLst>
            </p:cNvPr>
            <p:cNvSpPr/>
            <p:nvPr/>
          </p:nvSpPr>
          <p:spPr>
            <a:xfrm>
              <a:off x="10028087" y="4674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8" name="椭圆 2887">
              <a:extLst>
                <a:ext uri="{FF2B5EF4-FFF2-40B4-BE49-F238E27FC236}">
                  <a16:creationId xmlns:a16="http://schemas.microsoft.com/office/drawing/2014/main" id="{B0EB8D79-665A-584D-BFFB-FB671D7BC043}"/>
                </a:ext>
              </a:extLst>
            </p:cNvPr>
            <p:cNvSpPr/>
            <p:nvPr/>
          </p:nvSpPr>
          <p:spPr>
            <a:xfrm>
              <a:off x="10028087" y="43212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9" name="椭圆 2888">
              <a:extLst>
                <a:ext uri="{FF2B5EF4-FFF2-40B4-BE49-F238E27FC236}">
                  <a16:creationId xmlns:a16="http://schemas.microsoft.com/office/drawing/2014/main" id="{8C1A4E12-9EB4-EF47-9103-58A97599EDBF}"/>
                </a:ext>
              </a:extLst>
            </p:cNvPr>
            <p:cNvSpPr/>
            <p:nvPr/>
          </p:nvSpPr>
          <p:spPr>
            <a:xfrm>
              <a:off x="10028087" y="44378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0" name="椭圆 2889">
              <a:extLst>
                <a:ext uri="{FF2B5EF4-FFF2-40B4-BE49-F238E27FC236}">
                  <a16:creationId xmlns:a16="http://schemas.microsoft.com/office/drawing/2014/main" id="{B423301F-0F96-ED4E-AD95-9DAAFE3A7C80}"/>
                </a:ext>
              </a:extLst>
            </p:cNvPr>
            <p:cNvSpPr/>
            <p:nvPr/>
          </p:nvSpPr>
          <p:spPr>
            <a:xfrm>
              <a:off x="10028087" y="40899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1" name="椭圆 2890">
              <a:extLst>
                <a:ext uri="{FF2B5EF4-FFF2-40B4-BE49-F238E27FC236}">
                  <a16:creationId xmlns:a16="http://schemas.microsoft.com/office/drawing/2014/main" id="{D963DCBC-046D-CF4C-92C7-A5FDF9EE3B60}"/>
                </a:ext>
              </a:extLst>
            </p:cNvPr>
            <p:cNvSpPr/>
            <p:nvPr/>
          </p:nvSpPr>
          <p:spPr>
            <a:xfrm>
              <a:off x="10028087" y="42065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2" name="椭圆 2891">
              <a:extLst>
                <a:ext uri="{FF2B5EF4-FFF2-40B4-BE49-F238E27FC236}">
                  <a16:creationId xmlns:a16="http://schemas.microsoft.com/office/drawing/2014/main" id="{A0988451-4ABF-344C-9BC9-2470B29BE600}"/>
                </a:ext>
              </a:extLst>
            </p:cNvPr>
            <p:cNvSpPr/>
            <p:nvPr/>
          </p:nvSpPr>
          <p:spPr>
            <a:xfrm>
              <a:off x="9439945" y="43229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3" name="椭圆 2892">
              <a:extLst>
                <a:ext uri="{FF2B5EF4-FFF2-40B4-BE49-F238E27FC236}">
                  <a16:creationId xmlns:a16="http://schemas.microsoft.com/office/drawing/2014/main" id="{6CDDC099-14BB-6A4F-A8EF-32FE3C1FD185}"/>
                </a:ext>
              </a:extLst>
            </p:cNvPr>
            <p:cNvSpPr/>
            <p:nvPr/>
          </p:nvSpPr>
          <p:spPr>
            <a:xfrm>
              <a:off x="9556345" y="43229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4" name="椭圆 2893">
              <a:extLst>
                <a:ext uri="{FF2B5EF4-FFF2-40B4-BE49-F238E27FC236}">
                  <a16:creationId xmlns:a16="http://schemas.microsoft.com/office/drawing/2014/main" id="{C199C756-4418-9B4F-B8F7-F5CB4FC962B5}"/>
                </a:ext>
              </a:extLst>
            </p:cNvPr>
            <p:cNvSpPr/>
            <p:nvPr/>
          </p:nvSpPr>
          <p:spPr>
            <a:xfrm>
              <a:off x="9672745" y="43229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5" name="椭圆 2894">
              <a:extLst>
                <a:ext uri="{FF2B5EF4-FFF2-40B4-BE49-F238E27FC236}">
                  <a16:creationId xmlns:a16="http://schemas.microsoft.com/office/drawing/2014/main" id="{35894D17-8CED-534A-B9FF-898E4AF1BA9B}"/>
                </a:ext>
              </a:extLst>
            </p:cNvPr>
            <p:cNvSpPr/>
            <p:nvPr/>
          </p:nvSpPr>
          <p:spPr>
            <a:xfrm>
              <a:off x="9795287" y="43212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6" name="椭圆 2895">
              <a:extLst>
                <a:ext uri="{FF2B5EF4-FFF2-40B4-BE49-F238E27FC236}">
                  <a16:creationId xmlns:a16="http://schemas.microsoft.com/office/drawing/2014/main" id="{6A09C7E6-C04D-8B44-8C39-911448F4F2AE}"/>
                </a:ext>
              </a:extLst>
            </p:cNvPr>
            <p:cNvSpPr/>
            <p:nvPr/>
          </p:nvSpPr>
          <p:spPr>
            <a:xfrm>
              <a:off x="9911687" y="43212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7" name="椭圆 2896">
              <a:extLst>
                <a:ext uri="{FF2B5EF4-FFF2-40B4-BE49-F238E27FC236}">
                  <a16:creationId xmlns:a16="http://schemas.microsoft.com/office/drawing/2014/main" id="{538ACDE4-AE46-9B45-8CD5-29D9B2B4EFF2}"/>
                </a:ext>
              </a:extLst>
            </p:cNvPr>
            <p:cNvSpPr/>
            <p:nvPr/>
          </p:nvSpPr>
          <p:spPr>
            <a:xfrm>
              <a:off x="9439945" y="44396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8" name="椭圆 2897">
              <a:extLst>
                <a:ext uri="{FF2B5EF4-FFF2-40B4-BE49-F238E27FC236}">
                  <a16:creationId xmlns:a16="http://schemas.microsoft.com/office/drawing/2014/main" id="{54DAF0AA-860E-E340-B473-F903A78343AE}"/>
                </a:ext>
              </a:extLst>
            </p:cNvPr>
            <p:cNvSpPr/>
            <p:nvPr/>
          </p:nvSpPr>
          <p:spPr>
            <a:xfrm>
              <a:off x="9556345" y="44396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9" name="椭圆 2898">
              <a:extLst>
                <a:ext uri="{FF2B5EF4-FFF2-40B4-BE49-F238E27FC236}">
                  <a16:creationId xmlns:a16="http://schemas.microsoft.com/office/drawing/2014/main" id="{54881835-EF4C-CE4B-ABB0-91C88222527C}"/>
                </a:ext>
              </a:extLst>
            </p:cNvPr>
            <p:cNvSpPr/>
            <p:nvPr/>
          </p:nvSpPr>
          <p:spPr>
            <a:xfrm>
              <a:off x="9672745" y="44413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0" name="椭圆 2899">
              <a:extLst>
                <a:ext uri="{FF2B5EF4-FFF2-40B4-BE49-F238E27FC236}">
                  <a16:creationId xmlns:a16="http://schemas.microsoft.com/office/drawing/2014/main" id="{F70343B9-2AC8-8748-ACCB-D39C377A6C37}"/>
                </a:ext>
              </a:extLst>
            </p:cNvPr>
            <p:cNvSpPr/>
            <p:nvPr/>
          </p:nvSpPr>
          <p:spPr>
            <a:xfrm>
              <a:off x="9795287" y="44378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1" name="椭圆 2900">
              <a:extLst>
                <a:ext uri="{FF2B5EF4-FFF2-40B4-BE49-F238E27FC236}">
                  <a16:creationId xmlns:a16="http://schemas.microsoft.com/office/drawing/2014/main" id="{D0963D5C-23C1-DC49-9711-03739AD64DF2}"/>
                </a:ext>
              </a:extLst>
            </p:cNvPr>
            <p:cNvSpPr/>
            <p:nvPr/>
          </p:nvSpPr>
          <p:spPr>
            <a:xfrm>
              <a:off x="9911687" y="44378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2" name="椭圆 2901">
              <a:extLst>
                <a:ext uri="{FF2B5EF4-FFF2-40B4-BE49-F238E27FC236}">
                  <a16:creationId xmlns:a16="http://schemas.microsoft.com/office/drawing/2014/main" id="{8E73CDC4-05FC-5F4E-BBB6-214353B92C64}"/>
                </a:ext>
              </a:extLst>
            </p:cNvPr>
            <p:cNvSpPr/>
            <p:nvPr/>
          </p:nvSpPr>
          <p:spPr>
            <a:xfrm>
              <a:off x="9439945" y="45562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3" name="椭圆 2902">
              <a:extLst>
                <a:ext uri="{FF2B5EF4-FFF2-40B4-BE49-F238E27FC236}">
                  <a16:creationId xmlns:a16="http://schemas.microsoft.com/office/drawing/2014/main" id="{514A8A00-9221-F049-8D5E-7AC9A9B47A24}"/>
                </a:ext>
              </a:extLst>
            </p:cNvPr>
            <p:cNvSpPr/>
            <p:nvPr/>
          </p:nvSpPr>
          <p:spPr>
            <a:xfrm>
              <a:off x="9556345" y="45562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4" name="椭圆 2903">
              <a:extLst>
                <a:ext uri="{FF2B5EF4-FFF2-40B4-BE49-F238E27FC236}">
                  <a16:creationId xmlns:a16="http://schemas.microsoft.com/office/drawing/2014/main" id="{09C1241D-CCE3-3E4C-BCD2-36C8E10A5CDE}"/>
                </a:ext>
              </a:extLst>
            </p:cNvPr>
            <p:cNvSpPr/>
            <p:nvPr/>
          </p:nvSpPr>
          <p:spPr>
            <a:xfrm>
              <a:off x="9672745" y="45562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5" name="椭圆 2904">
              <a:extLst>
                <a:ext uri="{FF2B5EF4-FFF2-40B4-BE49-F238E27FC236}">
                  <a16:creationId xmlns:a16="http://schemas.microsoft.com/office/drawing/2014/main" id="{F0BEA4D7-5F3C-234B-A931-8D12FE8C7216}"/>
                </a:ext>
              </a:extLst>
            </p:cNvPr>
            <p:cNvSpPr/>
            <p:nvPr/>
          </p:nvSpPr>
          <p:spPr>
            <a:xfrm>
              <a:off x="9795287" y="45544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6" name="椭圆 2905">
              <a:extLst>
                <a:ext uri="{FF2B5EF4-FFF2-40B4-BE49-F238E27FC236}">
                  <a16:creationId xmlns:a16="http://schemas.microsoft.com/office/drawing/2014/main" id="{A6DF376D-947F-E34C-8A6C-6252DF3879A8}"/>
                </a:ext>
              </a:extLst>
            </p:cNvPr>
            <p:cNvSpPr/>
            <p:nvPr/>
          </p:nvSpPr>
          <p:spPr>
            <a:xfrm>
              <a:off x="9911687" y="45544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7" name="椭圆 2906">
              <a:extLst>
                <a:ext uri="{FF2B5EF4-FFF2-40B4-BE49-F238E27FC236}">
                  <a16:creationId xmlns:a16="http://schemas.microsoft.com/office/drawing/2014/main" id="{703C60AA-4E60-564D-B3AF-BCB8B726C998}"/>
                </a:ext>
              </a:extLst>
            </p:cNvPr>
            <p:cNvSpPr/>
            <p:nvPr/>
          </p:nvSpPr>
          <p:spPr>
            <a:xfrm>
              <a:off x="9439945" y="46728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8" name="椭圆 2907">
              <a:extLst>
                <a:ext uri="{FF2B5EF4-FFF2-40B4-BE49-F238E27FC236}">
                  <a16:creationId xmlns:a16="http://schemas.microsoft.com/office/drawing/2014/main" id="{66FE88D1-871A-4949-9C35-43A47E02E0CC}"/>
                </a:ext>
              </a:extLst>
            </p:cNvPr>
            <p:cNvSpPr/>
            <p:nvPr/>
          </p:nvSpPr>
          <p:spPr>
            <a:xfrm>
              <a:off x="9556345" y="46728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9" name="椭圆 2908">
              <a:extLst>
                <a:ext uri="{FF2B5EF4-FFF2-40B4-BE49-F238E27FC236}">
                  <a16:creationId xmlns:a16="http://schemas.microsoft.com/office/drawing/2014/main" id="{CB221E3B-5E4C-A743-A9AD-DB28F8F13B73}"/>
                </a:ext>
              </a:extLst>
            </p:cNvPr>
            <p:cNvSpPr/>
            <p:nvPr/>
          </p:nvSpPr>
          <p:spPr>
            <a:xfrm>
              <a:off x="9672745" y="4674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0" name="椭圆 2909">
              <a:extLst>
                <a:ext uri="{FF2B5EF4-FFF2-40B4-BE49-F238E27FC236}">
                  <a16:creationId xmlns:a16="http://schemas.microsoft.com/office/drawing/2014/main" id="{60F49DCE-6275-7D43-AAC9-FEF60940D74D}"/>
                </a:ext>
              </a:extLst>
            </p:cNvPr>
            <p:cNvSpPr/>
            <p:nvPr/>
          </p:nvSpPr>
          <p:spPr>
            <a:xfrm>
              <a:off x="9795287" y="46710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1" name="椭圆 2910">
              <a:extLst>
                <a:ext uri="{FF2B5EF4-FFF2-40B4-BE49-F238E27FC236}">
                  <a16:creationId xmlns:a16="http://schemas.microsoft.com/office/drawing/2014/main" id="{9C320C5D-621D-834F-86FB-452BE0542967}"/>
                </a:ext>
              </a:extLst>
            </p:cNvPr>
            <p:cNvSpPr/>
            <p:nvPr/>
          </p:nvSpPr>
          <p:spPr>
            <a:xfrm>
              <a:off x="9911687" y="46710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2" name="椭圆 2911">
              <a:extLst>
                <a:ext uri="{FF2B5EF4-FFF2-40B4-BE49-F238E27FC236}">
                  <a16:creationId xmlns:a16="http://schemas.microsoft.com/office/drawing/2014/main" id="{BD7FE277-3D09-AE4D-AB08-504E294CFC2E}"/>
                </a:ext>
              </a:extLst>
            </p:cNvPr>
            <p:cNvSpPr/>
            <p:nvPr/>
          </p:nvSpPr>
          <p:spPr>
            <a:xfrm>
              <a:off x="9439945" y="40862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3" name="椭圆 2912">
              <a:extLst>
                <a:ext uri="{FF2B5EF4-FFF2-40B4-BE49-F238E27FC236}">
                  <a16:creationId xmlns:a16="http://schemas.microsoft.com/office/drawing/2014/main" id="{51EEEEE4-D785-184B-BC65-71C2C9837DAB}"/>
                </a:ext>
              </a:extLst>
            </p:cNvPr>
            <p:cNvSpPr/>
            <p:nvPr/>
          </p:nvSpPr>
          <p:spPr>
            <a:xfrm>
              <a:off x="9556345" y="40862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4" name="椭圆 2913">
              <a:extLst>
                <a:ext uri="{FF2B5EF4-FFF2-40B4-BE49-F238E27FC236}">
                  <a16:creationId xmlns:a16="http://schemas.microsoft.com/office/drawing/2014/main" id="{D71A028E-32F2-7444-AF4A-96F298D0C990}"/>
                </a:ext>
              </a:extLst>
            </p:cNvPr>
            <p:cNvSpPr/>
            <p:nvPr/>
          </p:nvSpPr>
          <p:spPr>
            <a:xfrm>
              <a:off x="9672745" y="40862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5" name="椭圆 2914">
              <a:extLst>
                <a:ext uri="{FF2B5EF4-FFF2-40B4-BE49-F238E27FC236}">
                  <a16:creationId xmlns:a16="http://schemas.microsoft.com/office/drawing/2014/main" id="{8D7C33EF-6D78-9C41-BCF9-D9FB70DE5D24}"/>
                </a:ext>
              </a:extLst>
            </p:cNvPr>
            <p:cNvSpPr/>
            <p:nvPr/>
          </p:nvSpPr>
          <p:spPr>
            <a:xfrm>
              <a:off x="9795287" y="40844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6" name="椭圆 2915">
              <a:extLst>
                <a:ext uri="{FF2B5EF4-FFF2-40B4-BE49-F238E27FC236}">
                  <a16:creationId xmlns:a16="http://schemas.microsoft.com/office/drawing/2014/main" id="{F879FEA9-D7F1-6944-9179-E67D1D45F353}"/>
                </a:ext>
              </a:extLst>
            </p:cNvPr>
            <p:cNvSpPr/>
            <p:nvPr/>
          </p:nvSpPr>
          <p:spPr>
            <a:xfrm>
              <a:off x="9911687" y="40844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7" name="椭圆 2916">
              <a:extLst>
                <a:ext uri="{FF2B5EF4-FFF2-40B4-BE49-F238E27FC236}">
                  <a16:creationId xmlns:a16="http://schemas.microsoft.com/office/drawing/2014/main" id="{60550A90-5C63-FF45-9BC0-AE3A86A7F576}"/>
                </a:ext>
              </a:extLst>
            </p:cNvPr>
            <p:cNvSpPr/>
            <p:nvPr/>
          </p:nvSpPr>
          <p:spPr>
            <a:xfrm>
              <a:off x="9439945" y="42028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8" name="椭圆 2917">
              <a:extLst>
                <a:ext uri="{FF2B5EF4-FFF2-40B4-BE49-F238E27FC236}">
                  <a16:creationId xmlns:a16="http://schemas.microsoft.com/office/drawing/2014/main" id="{5C9869A9-C3A6-9142-BC34-537AE2095B70}"/>
                </a:ext>
              </a:extLst>
            </p:cNvPr>
            <p:cNvSpPr/>
            <p:nvPr/>
          </p:nvSpPr>
          <p:spPr>
            <a:xfrm>
              <a:off x="9556345" y="42028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9" name="椭圆 2918">
              <a:extLst>
                <a:ext uri="{FF2B5EF4-FFF2-40B4-BE49-F238E27FC236}">
                  <a16:creationId xmlns:a16="http://schemas.microsoft.com/office/drawing/2014/main" id="{CBD33B58-971A-ED43-B9FB-D63B941A64EB}"/>
                </a:ext>
              </a:extLst>
            </p:cNvPr>
            <p:cNvSpPr/>
            <p:nvPr/>
          </p:nvSpPr>
          <p:spPr>
            <a:xfrm>
              <a:off x="9672745" y="42046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0" name="椭圆 2919">
              <a:extLst>
                <a:ext uri="{FF2B5EF4-FFF2-40B4-BE49-F238E27FC236}">
                  <a16:creationId xmlns:a16="http://schemas.microsoft.com/office/drawing/2014/main" id="{82DF82D6-5C50-654B-930E-AA391BD4B18B}"/>
                </a:ext>
              </a:extLst>
            </p:cNvPr>
            <p:cNvSpPr/>
            <p:nvPr/>
          </p:nvSpPr>
          <p:spPr>
            <a:xfrm>
              <a:off x="9795287" y="42010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1" name="椭圆 2920">
              <a:extLst>
                <a:ext uri="{FF2B5EF4-FFF2-40B4-BE49-F238E27FC236}">
                  <a16:creationId xmlns:a16="http://schemas.microsoft.com/office/drawing/2014/main" id="{9B4AF6C9-A9B8-0243-BBF5-9AFCDBA779D5}"/>
                </a:ext>
              </a:extLst>
            </p:cNvPr>
            <p:cNvSpPr/>
            <p:nvPr/>
          </p:nvSpPr>
          <p:spPr>
            <a:xfrm>
              <a:off x="9911687" y="42010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2" name="椭圆 2921">
              <a:extLst>
                <a:ext uri="{FF2B5EF4-FFF2-40B4-BE49-F238E27FC236}">
                  <a16:creationId xmlns:a16="http://schemas.microsoft.com/office/drawing/2014/main" id="{78355489-7783-DB44-A5A3-D7AFB6D42E6A}"/>
                </a:ext>
              </a:extLst>
            </p:cNvPr>
            <p:cNvSpPr/>
            <p:nvPr/>
          </p:nvSpPr>
          <p:spPr>
            <a:xfrm>
              <a:off x="9439945" y="38549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3" name="椭圆 2922">
              <a:extLst>
                <a:ext uri="{FF2B5EF4-FFF2-40B4-BE49-F238E27FC236}">
                  <a16:creationId xmlns:a16="http://schemas.microsoft.com/office/drawing/2014/main" id="{FA0DF738-5775-1540-84A6-A7AC05B6F00D}"/>
                </a:ext>
              </a:extLst>
            </p:cNvPr>
            <p:cNvSpPr/>
            <p:nvPr/>
          </p:nvSpPr>
          <p:spPr>
            <a:xfrm>
              <a:off x="9556345" y="38549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4" name="椭圆 2923">
              <a:extLst>
                <a:ext uri="{FF2B5EF4-FFF2-40B4-BE49-F238E27FC236}">
                  <a16:creationId xmlns:a16="http://schemas.microsoft.com/office/drawing/2014/main" id="{6668DBD4-E4A7-334A-A064-4DA419728CA2}"/>
                </a:ext>
              </a:extLst>
            </p:cNvPr>
            <p:cNvSpPr/>
            <p:nvPr/>
          </p:nvSpPr>
          <p:spPr>
            <a:xfrm>
              <a:off x="9672745" y="38549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5" name="椭圆 2924">
              <a:extLst>
                <a:ext uri="{FF2B5EF4-FFF2-40B4-BE49-F238E27FC236}">
                  <a16:creationId xmlns:a16="http://schemas.microsoft.com/office/drawing/2014/main" id="{15EF0F64-70C0-AC43-911A-D07C5F2F605D}"/>
                </a:ext>
              </a:extLst>
            </p:cNvPr>
            <p:cNvSpPr/>
            <p:nvPr/>
          </p:nvSpPr>
          <p:spPr>
            <a:xfrm>
              <a:off x="9795287" y="38531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6" name="椭圆 2925">
              <a:extLst>
                <a:ext uri="{FF2B5EF4-FFF2-40B4-BE49-F238E27FC236}">
                  <a16:creationId xmlns:a16="http://schemas.microsoft.com/office/drawing/2014/main" id="{9A325AAA-F085-934F-ABA6-CE8451953618}"/>
                </a:ext>
              </a:extLst>
            </p:cNvPr>
            <p:cNvSpPr/>
            <p:nvPr/>
          </p:nvSpPr>
          <p:spPr>
            <a:xfrm>
              <a:off x="9911687" y="38531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7" name="椭圆 2926">
              <a:extLst>
                <a:ext uri="{FF2B5EF4-FFF2-40B4-BE49-F238E27FC236}">
                  <a16:creationId xmlns:a16="http://schemas.microsoft.com/office/drawing/2014/main" id="{5DA9B9B6-F797-AD4F-9173-E4AFE7AAD9C1}"/>
                </a:ext>
              </a:extLst>
            </p:cNvPr>
            <p:cNvSpPr/>
            <p:nvPr/>
          </p:nvSpPr>
          <p:spPr>
            <a:xfrm>
              <a:off x="9439945" y="39715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8" name="椭圆 2927">
              <a:extLst>
                <a:ext uri="{FF2B5EF4-FFF2-40B4-BE49-F238E27FC236}">
                  <a16:creationId xmlns:a16="http://schemas.microsoft.com/office/drawing/2014/main" id="{90E9F876-BF5E-3245-9467-FAE6BE916F51}"/>
                </a:ext>
              </a:extLst>
            </p:cNvPr>
            <p:cNvSpPr/>
            <p:nvPr/>
          </p:nvSpPr>
          <p:spPr>
            <a:xfrm>
              <a:off x="9556345" y="39715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9" name="椭圆 2928">
              <a:extLst>
                <a:ext uri="{FF2B5EF4-FFF2-40B4-BE49-F238E27FC236}">
                  <a16:creationId xmlns:a16="http://schemas.microsoft.com/office/drawing/2014/main" id="{388AC7E2-EA58-BD41-ACE6-299A34CA8945}"/>
                </a:ext>
              </a:extLst>
            </p:cNvPr>
            <p:cNvSpPr/>
            <p:nvPr/>
          </p:nvSpPr>
          <p:spPr>
            <a:xfrm>
              <a:off x="9672745" y="39732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0" name="椭圆 2929">
              <a:extLst>
                <a:ext uri="{FF2B5EF4-FFF2-40B4-BE49-F238E27FC236}">
                  <a16:creationId xmlns:a16="http://schemas.microsoft.com/office/drawing/2014/main" id="{71CB0AD0-5395-5449-B14E-CF66F7E9A06F}"/>
                </a:ext>
              </a:extLst>
            </p:cNvPr>
            <p:cNvSpPr/>
            <p:nvPr/>
          </p:nvSpPr>
          <p:spPr>
            <a:xfrm>
              <a:off x="9795287" y="39697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1" name="椭圆 2930">
              <a:extLst>
                <a:ext uri="{FF2B5EF4-FFF2-40B4-BE49-F238E27FC236}">
                  <a16:creationId xmlns:a16="http://schemas.microsoft.com/office/drawing/2014/main" id="{ABCF3691-4A77-F84E-81A5-BDE69A952A2D}"/>
                </a:ext>
              </a:extLst>
            </p:cNvPr>
            <p:cNvSpPr/>
            <p:nvPr/>
          </p:nvSpPr>
          <p:spPr>
            <a:xfrm>
              <a:off x="9911687" y="39697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2" name="椭圆 2931">
              <a:extLst>
                <a:ext uri="{FF2B5EF4-FFF2-40B4-BE49-F238E27FC236}">
                  <a16:creationId xmlns:a16="http://schemas.microsoft.com/office/drawing/2014/main" id="{A78D9BDD-27A8-0E44-976B-E71AC5E05797}"/>
                </a:ext>
              </a:extLst>
            </p:cNvPr>
            <p:cNvSpPr/>
            <p:nvPr/>
          </p:nvSpPr>
          <p:spPr>
            <a:xfrm>
              <a:off x="94399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3" name="椭圆 2932">
              <a:extLst>
                <a:ext uri="{FF2B5EF4-FFF2-40B4-BE49-F238E27FC236}">
                  <a16:creationId xmlns:a16="http://schemas.microsoft.com/office/drawing/2014/main" id="{C271F8E5-9A97-4D4F-B77F-AC41B8BE86F5}"/>
                </a:ext>
              </a:extLst>
            </p:cNvPr>
            <p:cNvSpPr/>
            <p:nvPr/>
          </p:nvSpPr>
          <p:spPr>
            <a:xfrm>
              <a:off x="95563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4" name="椭圆 2933">
              <a:extLst>
                <a:ext uri="{FF2B5EF4-FFF2-40B4-BE49-F238E27FC236}">
                  <a16:creationId xmlns:a16="http://schemas.microsoft.com/office/drawing/2014/main" id="{3FC09030-EB32-804B-B5F6-61A2EBDC3583}"/>
                </a:ext>
              </a:extLst>
            </p:cNvPr>
            <p:cNvSpPr/>
            <p:nvPr/>
          </p:nvSpPr>
          <p:spPr>
            <a:xfrm>
              <a:off x="96727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5" name="椭圆 2934">
              <a:extLst>
                <a:ext uri="{FF2B5EF4-FFF2-40B4-BE49-F238E27FC236}">
                  <a16:creationId xmlns:a16="http://schemas.microsoft.com/office/drawing/2014/main" id="{46243F0C-468D-214D-818E-68DD46C7C4D9}"/>
                </a:ext>
              </a:extLst>
            </p:cNvPr>
            <p:cNvSpPr/>
            <p:nvPr/>
          </p:nvSpPr>
          <p:spPr>
            <a:xfrm>
              <a:off x="9439945" y="35009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6" name="椭圆 2935">
              <a:extLst>
                <a:ext uri="{FF2B5EF4-FFF2-40B4-BE49-F238E27FC236}">
                  <a16:creationId xmlns:a16="http://schemas.microsoft.com/office/drawing/2014/main" id="{8F32A9A3-7086-2547-837C-4C893A715656}"/>
                </a:ext>
              </a:extLst>
            </p:cNvPr>
            <p:cNvSpPr/>
            <p:nvPr/>
          </p:nvSpPr>
          <p:spPr>
            <a:xfrm>
              <a:off x="9556345" y="35009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7" name="椭圆 2936">
              <a:extLst>
                <a:ext uri="{FF2B5EF4-FFF2-40B4-BE49-F238E27FC236}">
                  <a16:creationId xmlns:a16="http://schemas.microsoft.com/office/drawing/2014/main" id="{A760A67B-D9DC-2243-A808-4EC55199B7C5}"/>
                </a:ext>
              </a:extLst>
            </p:cNvPr>
            <p:cNvSpPr/>
            <p:nvPr/>
          </p:nvSpPr>
          <p:spPr>
            <a:xfrm>
              <a:off x="9672745" y="350266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8" name="椭圆 2937">
              <a:extLst>
                <a:ext uri="{FF2B5EF4-FFF2-40B4-BE49-F238E27FC236}">
                  <a16:creationId xmlns:a16="http://schemas.microsoft.com/office/drawing/2014/main" id="{A9E199CA-5DE6-5D47-87A4-DCB7F7961CF4}"/>
                </a:ext>
              </a:extLst>
            </p:cNvPr>
            <p:cNvSpPr/>
            <p:nvPr/>
          </p:nvSpPr>
          <p:spPr>
            <a:xfrm>
              <a:off x="9795287" y="349913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9" name="椭圆 2938">
              <a:extLst>
                <a:ext uri="{FF2B5EF4-FFF2-40B4-BE49-F238E27FC236}">
                  <a16:creationId xmlns:a16="http://schemas.microsoft.com/office/drawing/2014/main" id="{A1F7E8AF-B188-984D-96A1-DEB0D51CD711}"/>
                </a:ext>
              </a:extLst>
            </p:cNvPr>
            <p:cNvSpPr/>
            <p:nvPr/>
          </p:nvSpPr>
          <p:spPr>
            <a:xfrm>
              <a:off x="9439945" y="36175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0" name="椭圆 2939">
              <a:extLst>
                <a:ext uri="{FF2B5EF4-FFF2-40B4-BE49-F238E27FC236}">
                  <a16:creationId xmlns:a16="http://schemas.microsoft.com/office/drawing/2014/main" id="{444C1438-1927-4841-8EF6-AB354C294C23}"/>
                </a:ext>
              </a:extLst>
            </p:cNvPr>
            <p:cNvSpPr/>
            <p:nvPr/>
          </p:nvSpPr>
          <p:spPr>
            <a:xfrm>
              <a:off x="9556345" y="36175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1" name="椭圆 2940">
              <a:extLst>
                <a:ext uri="{FF2B5EF4-FFF2-40B4-BE49-F238E27FC236}">
                  <a16:creationId xmlns:a16="http://schemas.microsoft.com/office/drawing/2014/main" id="{6D96D679-E1E4-8449-954B-4E8A9F3224DC}"/>
                </a:ext>
              </a:extLst>
            </p:cNvPr>
            <p:cNvSpPr/>
            <p:nvPr/>
          </p:nvSpPr>
          <p:spPr>
            <a:xfrm>
              <a:off x="9672745" y="36175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2" name="椭圆 2941">
              <a:extLst>
                <a:ext uri="{FF2B5EF4-FFF2-40B4-BE49-F238E27FC236}">
                  <a16:creationId xmlns:a16="http://schemas.microsoft.com/office/drawing/2014/main" id="{E532B234-1588-F14C-B148-747925639123}"/>
                </a:ext>
              </a:extLst>
            </p:cNvPr>
            <p:cNvSpPr/>
            <p:nvPr/>
          </p:nvSpPr>
          <p:spPr>
            <a:xfrm>
              <a:off x="9795287" y="36157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3" name="椭圆 2942">
              <a:extLst>
                <a:ext uri="{FF2B5EF4-FFF2-40B4-BE49-F238E27FC236}">
                  <a16:creationId xmlns:a16="http://schemas.microsoft.com/office/drawing/2014/main" id="{99AFB4E9-32F0-0341-8E52-7A962D8BB8D0}"/>
                </a:ext>
              </a:extLst>
            </p:cNvPr>
            <p:cNvSpPr/>
            <p:nvPr/>
          </p:nvSpPr>
          <p:spPr>
            <a:xfrm>
              <a:off x="9439945" y="37341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4" name="椭圆 2943">
              <a:extLst>
                <a:ext uri="{FF2B5EF4-FFF2-40B4-BE49-F238E27FC236}">
                  <a16:creationId xmlns:a16="http://schemas.microsoft.com/office/drawing/2014/main" id="{100A7146-0CC4-9149-A9D8-577F3D8725CE}"/>
                </a:ext>
              </a:extLst>
            </p:cNvPr>
            <p:cNvSpPr/>
            <p:nvPr/>
          </p:nvSpPr>
          <p:spPr>
            <a:xfrm>
              <a:off x="9556345" y="37341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5" name="椭圆 2944">
              <a:extLst>
                <a:ext uri="{FF2B5EF4-FFF2-40B4-BE49-F238E27FC236}">
                  <a16:creationId xmlns:a16="http://schemas.microsoft.com/office/drawing/2014/main" id="{B9F54951-0489-244B-98AC-429A3AE3CF2E}"/>
                </a:ext>
              </a:extLst>
            </p:cNvPr>
            <p:cNvSpPr/>
            <p:nvPr/>
          </p:nvSpPr>
          <p:spPr>
            <a:xfrm>
              <a:off x="9672745" y="373590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6" name="椭圆 2945">
              <a:extLst>
                <a:ext uri="{FF2B5EF4-FFF2-40B4-BE49-F238E27FC236}">
                  <a16:creationId xmlns:a16="http://schemas.microsoft.com/office/drawing/2014/main" id="{5B666DF6-B8D2-B247-96F0-A021EBD3416E}"/>
                </a:ext>
              </a:extLst>
            </p:cNvPr>
            <p:cNvSpPr/>
            <p:nvPr/>
          </p:nvSpPr>
          <p:spPr>
            <a:xfrm>
              <a:off x="9795287" y="37323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7" name="椭圆 2946">
              <a:extLst>
                <a:ext uri="{FF2B5EF4-FFF2-40B4-BE49-F238E27FC236}">
                  <a16:creationId xmlns:a16="http://schemas.microsoft.com/office/drawing/2014/main" id="{4DDE377A-96AF-2448-850B-A98E7A9FFF8C}"/>
                </a:ext>
              </a:extLst>
            </p:cNvPr>
            <p:cNvSpPr/>
            <p:nvPr/>
          </p:nvSpPr>
          <p:spPr>
            <a:xfrm>
              <a:off x="9911687" y="37323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8" name="椭圆 2947">
              <a:extLst>
                <a:ext uri="{FF2B5EF4-FFF2-40B4-BE49-F238E27FC236}">
                  <a16:creationId xmlns:a16="http://schemas.microsoft.com/office/drawing/2014/main" id="{C645F9DA-FA0B-A848-A2EA-46FEE7BA65CE}"/>
                </a:ext>
              </a:extLst>
            </p:cNvPr>
            <p:cNvSpPr/>
            <p:nvPr/>
          </p:nvSpPr>
          <p:spPr>
            <a:xfrm>
              <a:off x="9207145" y="44431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9" name="椭圆 2948">
              <a:extLst>
                <a:ext uri="{FF2B5EF4-FFF2-40B4-BE49-F238E27FC236}">
                  <a16:creationId xmlns:a16="http://schemas.microsoft.com/office/drawing/2014/main" id="{7007A1A4-0E8A-A640-96BA-177CFE02234E}"/>
                </a:ext>
              </a:extLst>
            </p:cNvPr>
            <p:cNvSpPr/>
            <p:nvPr/>
          </p:nvSpPr>
          <p:spPr>
            <a:xfrm>
              <a:off x="9323545" y="44431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0" name="椭圆 2949">
              <a:extLst>
                <a:ext uri="{FF2B5EF4-FFF2-40B4-BE49-F238E27FC236}">
                  <a16:creationId xmlns:a16="http://schemas.microsoft.com/office/drawing/2014/main" id="{6488A705-DB3E-6649-A0F1-081DC554BA6E}"/>
                </a:ext>
              </a:extLst>
            </p:cNvPr>
            <p:cNvSpPr/>
            <p:nvPr/>
          </p:nvSpPr>
          <p:spPr>
            <a:xfrm>
              <a:off x="9207145" y="45597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1" name="椭圆 2950">
              <a:extLst>
                <a:ext uri="{FF2B5EF4-FFF2-40B4-BE49-F238E27FC236}">
                  <a16:creationId xmlns:a16="http://schemas.microsoft.com/office/drawing/2014/main" id="{449257EA-8C97-AA45-9EC1-F4748ACA85C0}"/>
                </a:ext>
              </a:extLst>
            </p:cNvPr>
            <p:cNvSpPr/>
            <p:nvPr/>
          </p:nvSpPr>
          <p:spPr>
            <a:xfrm>
              <a:off x="9323545" y="45597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2" name="椭圆 2951">
              <a:extLst>
                <a:ext uri="{FF2B5EF4-FFF2-40B4-BE49-F238E27FC236}">
                  <a16:creationId xmlns:a16="http://schemas.microsoft.com/office/drawing/2014/main" id="{036C7255-703C-F54E-9341-7FCF5194D97A}"/>
                </a:ext>
              </a:extLst>
            </p:cNvPr>
            <p:cNvSpPr/>
            <p:nvPr/>
          </p:nvSpPr>
          <p:spPr>
            <a:xfrm>
              <a:off x="92071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3" name="椭圆 2952">
              <a:extLst>
                <a:ext uri="{FF2B5EF4-FFF2-40B4-BE49-F238E27FC236}">
                  <a16:creationId xmlns:a16="http://schemas.microsoft.com/office/drawing/2014/main" id="{6A811F87-3555-FB41-B938-26E992CC67FA}"/>
                </a:ext>
              </a:extLst>
            </p:cNvPr>
            <p:cNvSpPr/>
            <p:nvPr/>
          </p:nvSpPr>
          <p:spPr>
            <a:xfrm>
              <a:off x="93235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4" name="椭圆 2953">
              <a:extLst>
                <a:ext uri="{FF2B5EF4-FFF2-40B4-BE49-F238E27FC236}">
                  <a16:creationId xmlns:a16="http://schemas.microsoft.com/office/drawing/2014/main" id="{AF579788-C880-D449-B18D-840A25087FAA}"/>
                </a:ext>
              </a:extLst>
            </p:cNvPr>
            <p:cNvSpPr/>
            <p:nvPr/>
          </p:nvSpPr>
          <p:spPr>
            <a:xfrm>
              <a:off x="9207145" y="42063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5" name="椭圆 2954">
              <a:extLst>
                <a:ext uri="{FF2B5EF4-FFF2-40B4-BE49-F238E27FC236}">
                  <a16:creationId xmlns:a16="http://schemas.microsoft.com/office/drawing/2014/main" id="{3B80BC67-A27F-F543-9EF1-699A0BF7F080}"/>
                </a:ext>
              </a:extLst>
            </p:cNvPr>
            <p:cNvSpPr/>
            <p:nvPr/>
          </p:nvSpPr>
          <p:spPr>
            <a:xfrm>
              <a:off x="9323545" y="42063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6" name="椭圆 2955">
              <a:extLst>
                <a:ext uri="{FF2B5EF4-FFF2-40B4-BE49-F238E27FC236}">
                  <a16:creationId xmlns:a16="http://schemas.microsoft.com/office/drawing/2014/main" id="{69EE28B7-FEA4-E946-9141-336244ACB653}"/>
                </a:ext>
              </a:extLst>
            </p:cNvPr>
            <p:cNvSpPr/>
            <p:nvPr/>
          </p:nvSpPr>
          <p:spPr>
            <a:xfrm>
              <a:off x="9207145" y="43229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7" name="椭圆 2956">
              <a:extLst>
                <a:ext uri="{FF2B5EF4-FFF2-40B4-BE49-F238E27FC236}">
                  <a16:creationId xmlns:a16="http://schemas.microsoft.com/office/drawing/2014/main" id="{B29F58C3-3732-F54B-97B1-521B920EC6B3}"/>
                </a:ext>
              </a:extLst>
            </p:cNvPr>
            <p:cNvSpPr/>
            <p:nvPr/>
          </p:nvSpPr>
          <p:spPr>
            <a:xfrm>
              <a:off x="9323545" y="43229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8" name="椭圆 2957">
              <a:extLst>
                <a:ext uri="{FF2B5EF4-FFF2-40B4-BE49-F238E27FC236}">
                  <a16:creationId xmlns:a16="http://schemas.microsoft.com/office/drawing/2014/main" id="{400E0DEA-C3E2-2946-9DD8-C4572B7AAD2E}"/>
                </a:ext>
              </a:extLst>
            </p:cNvPr>
            <p:cNvSpPr/>
            <p:nvPr/>
          </p:nvSpPr>
          <p:spPr>
            <a:xfrm>
              <a:off x="9207145" y="39750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9" name="椭圆 2958">
              <a:extLst>
                <a:ext uri="{FF2B5EF4-FFF2-40B4-BE49-F238E27FC236}">
                  <a16:creationId xmlns:a16="http://schemas.microsoft.com/office/drawing/2014/main" id="{928FA1C4-09C0-5F44-AA6F-5024E63C3006}"/>
                </a:ext>
              </a:extLst>
            </p:cNvPr>
            <p:cNvSpPr/>
            <p:nvPr/>
          </p:nvSpPr>
          <p:spPr>
            <a:xfrm>
              <a:off x="9323545" y="39750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0" name="椭圆 2959">
              <a:extLst>
                <a:ext uri="{FF2B5EF4-FFF2-40B4-BE49-F238E27FC236}">
                  <a16:creationId xmlns:a16="http://schemas.microsoft.com/office/drawing/2014/main" id="{74787A86-9023-BF48-99D2-6C7F7FB15399}"/>
                </a:ext>
              </a:extLst>
            </p:cNvPr>
            <p:cNvSpPr/>
            <p:nvPr/>
          </p:nvSpPr>
          <p:spPr>
            <a:xfrm>
              <a:off x="9207145" y="40916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1" name="椭圆 2960">
              <a:extLst>
                <a:ext uri="{FF2B5EF4-FFF2-40B4-BE49-F238E27FC236}">
                  <a16:creationId xmlns:a16="http://schemas.microsoft.com/office/drawing/2014/main" id="{AA50EBC6-E3FE-AE48-B769-EEEB84872B7C}"/>
                </a:ext>
              </a:extLst>
            </p:cNvPr>
            <p:cNvSpPr/>
            <p:nvPr/>
          </p:nvSpPr>
          <p:spPr>
            <a:xfrm>
              <a:off x="9323545" y="40916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2" name="椭圆 2961">
              <a:extLst>
                <a:ext uri="{FF2B5EF4-FFF2-40B4-BE49-F238E27FC236}">
                  <a16:creationId xmlns:a16="http://schemas.microsoft.com/office/drawing/2014/main" id="{0D5719ED-40DA-D744-8285-4FBD372D8C48}"/>
                </a:ext>
              </a:extLst>
            </p:cNvPr>
            <p:cNvSpPr/>
            <p:nvPr/>
          </p:nvSpPr>
          <p:spPr>
            <a:xfrm>
              <a:off x="9207145" y="35044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3" name="椭圆 2962">
              <a:extLst>
                <a:ext uri="{FF2B5EF4-FFF2-40B4-BE49-F238E27FC236}">
                  <a16:creationId xmlns:a16="http://schemas.microsoft.com/office/drawing/2014/main" id="{EE91548E-519A-C448-8E18-26D634BD976A}"/>
                </a:ext>
              </a:extLst>
            </p:cNvPr>
            <p:cNvSpPr/>
            <p:nvPr/>
          </p:nvSpPr>
          <p:spPr>
            <a:xfrm>
              <a:off x="9323545" y="35044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4" name="椭圆 2963">
              <a:extLst>
                <a:ext uri="{FF2B5EF4-FFF2-40B4-BE49-F238E27FC236}">
                  <a16:creationId xmlns:a16="http://schemas.microsoft.com/office/drawing/2014/main" id="{9FE6473E-15E5-6247-A647-B7EF3FECD8AD}"/>
                </a:ext>
              </a:extLst>
            </p:cNvPr>
            <p:cNvSpPr/>
            <p:nvPr/>
          </p:nvSpPr>
          <p:spPr>
            <a:xfrm>
              <a:off x="9207145" y="3621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5" name="椭圆 2964">
              <a:extLst>
                <a:ext uri="{FF2B5EF4-FFF2-40B4-BE49-F238E27FC236}">
                  <a16:creationId xmlns:a16="http://schemas.microsoft.com/office/drawing/2014/main" id="{25EDBDA3-0051-1B44-BD17-D5DA5AC2DB62}"/>
                </a:ext>
              </a:extLst>
            </p:cNvPr>
            <p:cNvSpPr/>
            <p:nvPr/>
          </p:nvSpPr>
          <p:spPr>
            <a:xfrm>
              <a:off x="9323545" y="3621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6" name="椭圆 2965">
              <a:extLst>
                <a:ext uri="{FF2B5EF4-FFF2-40B4-BE49-F238E27FC236}">
                  <a16:creationId xmlns:a16="http://schemas.microsoft.com/office/drawing/2014/main" id="{33D490F5-237D-6444-8DDD-31EEBF7A5B1A}"/>
                </a:ext>
              </a:extLst>
            </p:cNvPr>
            <p:cNvSpPr/>
            <p:nvPr/>
          </p:nvSpPr>
          <p:spPr>
            <a:xfrm>
              <a:off x="9207145" y="3737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7" name="椭圆 2966">
              <a:extLst>
                <a:ext uri="{FF2B5EF4-FFF2-40B4-BE49-F238E27FC236}">
                  <a16:creationId xmlns:a16="http://schemas.microsoft.com/office/drawing/2014/main" id="{D267208D-5A39-5640-94E6-04B0449924B7}"/>
                </a:ext>
              </a:extLst>
            </p:cNvPr>
            <p:cNvSpPr/>
            <p:nvPr/>
          </p:nvSpPr>
          <p:spPr>
            <a:xfrm>
              <a:off x="9323545" y="3737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8" name="椭圆 2967">
              <a:extLst>
                <a:ext uri="{FF2B5EF4-FFF2-40B4-BE49-F238E27FC236}">
                  <a16:creationId xmlns:a16="http://schemas.microsoft.com/office/drawing/2014/main" id="{5F28E6D1-34BB-8E49-9FF2-B70D44E9432D}"/>
                </a:ext>
              </a:extLst>
            </p:cNvPr>
            <p:cNvSpPr/>
            <p:nvPr/>
          </p:nvSpPr>
          <p:spPr>
            <a:xfrm>
              <a:off x="92071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9" name="椭圆 2968">
              <a:extLst>
                <a:ext uri="{FF2B5EF4-FFF2-40B4-BE49-F238E27FC236}">
                  <a16:creationId xmlns:a16="http://schemas.microsoft.com/office/drawing/2014/main" id="{B12D1520-FD18-D641-914F-981429BE1BE9}"/>
                </a:ext>
              </a:extLst>
            </p:cNvPr>
            <p:cNvSpPr/>
            <p:nvPr/>
          </p:nvSpPr>
          <p:spPr>
            <a:xfrm>
              <a:off x="93235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0" name="椭圆 2969">
              <a:extLst>
                <a:ext uri="{FF2B5EF4-FFF2-40B4-BE49-F238E27FC236}">
                  <a16:creationId xmlns:a16="http://schemas.microsoft.com/office/drawing/2014/main" id="{7E5538B1-FBE4-7C4D-B9DC-249E0BACD0F6}"/>
                </a:ext>
              </a:extLst>
            </p:cNvPr>
            <p:cNvSpPr/>
            <p:nvPr/>
          </p:nvSpPr>
          <p:spPr>
            <a:xfrm>
              <a:off x="92071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1" name="椭圆 2970">
              <a:extLst>
                <a:ext uri="{FF2B5EF4-FFF2-40B4-BE49-F238E27FC236}">
                  <a16:creationId xmlns:a16="http://schemas.microsoft.com/office/drawing/2014/main" id="{BA7D1BB1-8432-0E42-99DC-9059F5CA1D5C}"/>
                </a:ext>
              </a:extLst>
            </p:cNvPr>
            <p:cNvSpPr/>
            <p:nvPr/>
          </p:nvSpPr>
          <p:spPr>
            <a:xfrm>
              <a:off x="93235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2" name="椭圆 2971">
              <a:extLst>
                <a:ext uri="{FF2B5EF4-FFF2-40B4-BE49-F238E27FC236}">
                  <a16:creationId xmlns:a16="http://schemas.microsoft.com/office/drawing/2014/main" id="{EC78BB30-8F69-6043-92FC-36A10171A5A0}"/>
                </a:ext>
              </a:extLst>
            </p:cNvPr>
            <p:cNvSpPr/>
            <p:nvPr/>
          </p:nvSpPr>
          <p:spPr>
            <a:xfrm>
              <a:off x="8974345" y="44455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3" name="椭圆 2972">
              <a:extLst>
                <a:ext uri="{FF2B5EF4-FFF2-40B4-BE49-F238E27FC236}">
                  <a16:creationId xmlns:a16="http://schemas.microsoft.com/office/drawing/2014/main" id="{6B713417-5B0E-3148-AD7D-6B25728F912E}"/>
                </a:ext>
              </a:extLst>
            </p:cNvPr>
            <p:cNvSpPr/>
            <p:nvPr/>
          </p:nvSpPr>
          <p:spPr>
            <a:xfrm>
              <a:off x="9090745" y="44455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4" name="椭圆 2973">
              <a:extLst>
                <a:ext uri="{FF2B5EF4-FFF2-40B4-BE49-F238E27FC236}">
                  <a16:creationId xmlns:a16="http://schemas.microsoft.com/office/drawing/2014/main" id="{87008D30-611F-A543-BC90-ECA06FE8D14F}"/>
                </a:ext>
              </a:extLst>
            </p:cNvPr>
            <p:cNvSpPr/>
            <p:nvPr/>
          </p:nvSpPr>
          <p:spPr>
            <a:xfrm>
              <a:off x="8974345" y="45621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5" name="椭圆 2974">
              <a:extLst>
                <a:ext uri="{FF2B5EF4-FFF2-40B4-BE49-F238E27FC236}">
                  <a16:creationId xmlns:a16="http://schemas.microsoft.com/office/drawing/2014/main" id="{0D32B8ED-CC74-4E41-BC1F-1FB1AB290585}"/>
                </a:ext>
              </a:extLst>
            </p:cNvPr>
            <p:cNvSpPr/>
            <p:nvPr/>
          </p:nvSpPr>
          <p:spPr>
            <a:xfrm>
              <a:off x="9090745" y="45621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6" name="椭圆 2975">
              <a:extLst>
                <a:ext uri="{FF2B5EF4-FFF2-40B4-BE49-F238E27FC236}">
                  <a16:creationId xmlns:a16="http://schemas.microsoft.com/office/drawing/2014/main" id="{81249AF9-487E-EF48-802B-0812E70E01D9}"/>
                </a:ext>
              </a:extLst>
            </p:cNvPr>
            <p:cNvSpPr/>
            <p:nvPr/>
          </p:nvSpPr>
          <p:spPr>
            <a:xfrm>
              <a:off x="8974345" y="46787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7" name="椭圆 2976">
              <a:extLst>
                <a:ext uri="{FF2B5EF4-FFF2-40B4-BE49-F238E27FC236}">
                  <a16:creationId xmlns:a16="http://schemas.microsoft.com/office/drawing/2014/main" id="{2D7A20F0-98E4-B14A-93F2-DB95181B5F9C}"/>
                </a:ext>
              </a:extLst>
            </p:cNvPr>
            <p:cNvSpPr/>
            <p:nvPr/>
          </p:nvSpPr>
          <p:spPr>
            <a:xfrm>
              <a:off x="9090745" y="46787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8" name="椭圆 2977">
              <a:extLst>
                <a:ext uri="{FF2B5EF4-FFF2-40B4-BE49-F238E27FC236}">
                  <a16:creationId xmlns:a16="http://schemas.microsoft.com/office/drawing/2014/main" id="{D14616CE-E041-1243-810E-B18E1CED1060}"/>
                </a:ext>
              </a:extLst>
            </p:cNvPr>
            <p:cNvSpPr/>
            <p:nvPr/>
          </p:nvSpPr>
          <p:spPr>
            <a:xfrm>
              <a:off x="8974345" y="42087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9" name="椭圆 2978">
              <a:extLst>
                <a:ext uri="{FF2B5EF4-FFF2-40B4-BE49-F238E27FC236}">
                  <a16:creationId xmlns:a16="http://schemas.microsoft.com/office/drawing/2014/main" id="{CFFC9EA0-32CA-D441-89FE-FC3C256F8729}"/>
                </a:ext>
              </a:extLst>
            </p:cNvPr>
            <p:cNvSpPr/>
            <p:nvPr/>
          </p:nvSpPr>
          <p:spPr>
            <a:xfrm>
              <a:off x="9090745" y="42087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0" name="椭圆 2979">
              <a:extLst>
                <a:ext uri="{FF2B5EF4-FFF2-40B4-BE49-F238E27FC236}">
                  <a16:creationId xmlns:a16="http://schemas.microsoft.com/office/drawing/2014/main" id="{1DA876EE-D384-EA45-9B5A-03DD19E9ADD6}"/>
                </a:ext>
              </a:extLst>
            </p:cNvPr>
            <p:cNvSpPr/>
            <p:nvPr/>
          </p:nvSpPr>
          <p:spPr>
            <a:xfrm>
              <a:off x="8974345" y="43254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1" name="椭圆 2980">
              <a:extLst>
                <a:ext uri="{FF2B5EF4-FFF2-40B4-BE49-F238E27FC236}">
                  <a16:creationId xmlns:a16="http://schemas.microsoft.com/office/drawing/2014/main" id="{895BE839-C33B-224E-964E-A9C62857CCF8}"/>
                </a:ext>
              </a:extLst>
            </p:cNvPr>
            <p:cNvSpPr/>
            <p:nvPr/>
          </p:nvSpPr>
          <p:spPr>
            <a:xfrm>
              <a:off x="9090745" y="43254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2" name="椭圆 2981">
              <a:extLst>
                <a:ext uri="{FF2B5EF4-FFF2-40B4-BE49-F238E27FC236}">
                  <a16:creationId xmlns:a16="http://schemas.microsoft.com/office/drawing/2014/main" id="{BBDDFB76-D0A4-DD45-B1BC-13966F764499}"/>
                </a:ext>
              </a:extLst>
            </p:cNvPr>
            <p:cNvSpPr/>
            <p:nvPr/>
          </p:nvSpPr>
          <p:spPr>
            <a:xfrm>
              <a:off x="8974345" y="39774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3" name="椭圆 2982">
              <a:extLst>
                <a:ext uri="{FF2B5EF4-FFF2-40B4-BE49-F238E27FC236}">
                  <a16:creationId xmlns:a16="http://schemas.microsoft.com/office/drawing/2014/main" id="{385E31AC-2A24-CF44-B91D-3BD208674AF5}"/>
                </a:ext>
              </a:extLst>
            </p:cNvPr>
            <p:cNvSpPr/>
            <p:nvPr/>
          </p:nvSpPr>
          <p:spPr>
            <a:xfrm>
              <a:off x="9090745" y="39774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4" name="椭圆 2983">
              <a:extLst>
                <a:ext uri="{FF2B5EF4-FFF2-40B4-BE49-F238E27FC236}">
                  <a16:creationId xmlns:a16="http://schemas.microsoft.com/office/drawing/2014/main" id="{A7D1A69F-539F-5B4B-8E01-41E07D2C3CDB}"/>
                </a:ext>
              </a:extLst>
            </p:cNvPr>
            <p:cNvSpPr/>
            <p:nvPr/>
          </p:nvSpPr>
          <p:spPr>
            <a:xfrm>
              <a:off x="8974345" y="40940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5" name="椭圆 2984">
              <a:extLst>
                <a:ext uri="{FF2B5EF4-FFF2-40B4-BE49-F238E27FC236}">
                  <a16:creationId xmlns:a16="http://schemas.microsoft.com/office/drawing/2014/main" id="{007F72B1-CDA6-084E-9A6D-FE52B6FA66A7}"/>
                </a:ext>
              </a:extLst>
            </p:cNvPr>
            <p:cNvSpPr/>
            <p:nvPr/>
          </p:nvSpPr>
          <p:spPr>
            <a:xfrm>
              <a:off x="9090745" y="40940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6" name="椭圆 2985">
              <a:extLst>
                <a:ext uri="{FF2B5EF4-FFF2-40B4-BE49-F238E27FC236}">
                  <a16:creationId xmlns:a16="http://schemas.microsoft.com/office/drawing/2014/main" id="{76A062A3-7A91-F34E-8620-6AD805F3210F}"/>
                </a:ext>
              </a:extLst>
            </p:cNvPr>
            <p:cNvSpPr/>
            <p:nvPr/>
          </p:nvSpPr>
          <p:spPr>
            <a:xfrm>
              <a:off x="8974345" y="35068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7" name="椭圆 2986">
              <a:extLst>
                <a:ext uri="{FF2B5EF4-FFF2-40B4-BE49-F238E27FC236}">
                  <a16:creationId xmlns:a16="http://schemas.microsoft.com/office/drawing/2014/main" id="{43FA7B7D-6099-4B4B-AE77-FF5F41E8350B}"/>
                </a:ext>
              </a:extLst>
            </p:cNvPr>
            <p:cNvSpPr/>
            <p:nvPr/>
          </p:nvSpPr>
          <p:spPr>
            <a:xfrm>
              <a:off x="9090745" y="35068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8" name="椭圆 2987">
              <a:extLst>
                <a:ext uri="{FF2B5EF4-FFF2-40B4-BE49-F238E27FC236}">
                  <a16:creationId xmlns:a16="http://schemas.microsoft.com/office/drawing/2014/main" id="{DBA7F3F3-532C-7F41-9E66-DF915F07B204}"/>
                </a:ext>
              </a:extLst>
            </p:cNvPr>
            <p:cNvSpPr/>
            <p:nvPr/>
          </p:nvSpPr>
          <p:spPr>
            <a:xfrm>
              <a:off x="8974345" y="36234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9" name="椭圆 2988">
              <a:extLst>
                <a:ext uri="{FF2B5EF4-FFF2-40B4-BE49-F238E27FC236}">
                  <a16:creationId xmlns:a16="http://schemas.microsoft.com/office/drawing/2014/main" id="{94F64F90-BABF-AB48-B797-E69431703E56}"/>
                </a:ext>
              </a:extLst>
            </p:cNvPr>
            <p:cNvSpPr/>
            <p:nvPr/>
          </p:nvSpPr>
          <p:spPr>
            <a:xfrm>
              <a:off x="9090745" y="36234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0" name="椭圆 2989">
              <a:extLst>
                <a:ext uri="{FF2B5EF4-FFF2-40B4-BE49-F238E27FC236}">
                  <a16:creationId xmlns:a16="http://schemas.microsoft.com/office/drawing/2014/main" id="{47E2DD84-1445-B74A-B3FF-2FAA47B593E6}"/>
                </a:ext>
              </a:extLst>
            </p:cNvPr>
            <p:cNvSpPr/>
            <p:nvPr/>
          </p:nvSpPr>
          <p:spPr>
            <a:xfrm>
              <a:off x="8974345" y="37400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1" name="椭圆 2990">
              <a:extLst>
                <a:ext uri="{FF2B5EF4-FFF2-40B4-BE49-F238E27FC236}">
                  <a16:creationId xmlns:a16="http://schemas.microsoft.com/office/drawing/2014/main" id="{9CDD955B-A84C-1547-8512-3B1089B2A44E}"/>
                </a:ext>
              </a:extLst>
            </p:cNvPr>
            <p:cNvSpPr/>
            <p:nvPr/>
          </p:nvSpPr>
          <p:spPr>
            <a:xfrm>
              <a:off x="9090745" y="37400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2" name="椭圆 2991">
              <a:extLst>
                <a:ext uri="{FF2B5EF4-FFF2-40B4-BE49-F238E27FC236}">
                  <a16:creationId xmlns:a16="http://schemas.microsoft.com/office/drawing/2014/main" id="{F1194A43-1C4C-E248-8EA8-93CDF9113E78}"/>
                </a:ext>
              </a:extLst>
            </p:cNvPr>
            <p:cNvSpPr/>
            <p:nvPr/>
          </p:nvSpPr>
          <p:spPr>
            <a:xfrm>
              <a:off x="8974345" y="38566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3" name="椭圆 2992">
              <a:extLst>
                <a:ext uri="{FF2B5EF4-FFF2-40B4-BE49-F238E27FC236}">
                  <a16:creationId xmlns:a16="http://schemas.microsoft.com/office/drawing/2014/main" id="{27EF9F4A-76F6-3B44-AF09-9CE7B22F2414}"/>
                </a:ext>
              </a:extLst>
            </p:cNvPr>
            <p:cNvSpPr/>
            <p:nvPr/>
          </p:nvSpPr>
          <p:spPr>
            <a:xfrm>
              <a:off x="9090745" y="38566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4" name="椭圆 2993">
              <a:extLst>
                <a:ext uri="{FF2B5EF4-FFF2-40B4-BE49-F238E27FC236}">
                  <a16:creationId xmlns:a16="http://schemas.microsoft.com/office/drawing/2014/main" id="{F16C444C-5E79-CB40-8C3F-CACA0E1676BC}"/>
                </a:ext>
              </a:extLst>
            </p:cNvPr>
            <p:cNvSpPr/>
            <p:nvPr/>
          </p:nvSpPr>
          <p:spPr>
            <a:xfrm>
              <a:off x="8974345" y="33866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5" name="椭圆 2994">
              <a:extLst>
                <a:ext uri="{FF2B5EF4-FFF2-40B4-BE49-F238E27FC236}">
                  <a16:creationId xmlns:a16="http://schemas.microsoft.com/office/drawing/2014/main" id="{4E74D3A2-1BD1-EC49-95E8-DC92723E4A7B}"/>
                </a:ext>
              </a:extLst>
            </p:cNvPr>
            <p:cNvSpPr/>
            <p:nvPr/>
          </p:nvSpPr>
          <p:spPr>
            <a:xfrm>
              <a:off x="9090745" y="33866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6" name="椭圆 2995">
              <a:extLst>
                <a:ext uri="{FF2B5EF4-FFF2-40B4-BE49-F238E27FC236}">
                  <a16:creationId xmlns:a16="http://schemas.microsoft.com/office/drawing/2014/main" id="{EDC5D9FD-0607-594C-B58D-C50FCB1F60A0}"/>
                </a:ext>
              </a:extLst>
            </p:cNvPr>
            <p:cNvSpPr/>
            <p:nvPr/>
          </p:nvSpPr>
          <p:spPr>
            <a:xfrm>
              <a:off x="8392345" y="48088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7" name="椭圆 2996">
              <a:extLst>
                <a:ext uri="{FF2B5EF4-FFF2-40B4-BE49-F238E27FC236}">
                  <a16:creationId xmlns:a16="http://schemas.microsoft.com/office/drawing/2014/main" id="{2E5E52FA-3FB8-BD4B-80C9-23616DBA2FA5}"/>
                </a:ext>
              </a:extLst>
            </p:cNvPr>
            <p:cNvSpPr/>
            <p:nvPr/>
          </p:nvSpPr>
          <p:spPr>
            <a:xfrm>
              <a:off x="8275945" y="49254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8" name="椭圆 2997">
              <a:extLst>
                <a:ext uri="{FF2B5EF4-FFF2-40B4-BE49-F238E27FC236}">
                  <a16:creationId xmlns:a16="http://schemas.microsoft.com/office/drawing/2014/main" id="{99F56781-C397-9345-971B-3519D4B88C5F}"/>
                </a:ext>
              </a:extLst>
            </p:cNvPr>
            <p:cNvSpPr/>
            <p:nvPr/>
          </p:nvSpPr>
          <p:spPr>
            <a:xfrm>
              <a:off x="8392345" y="49254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9" name="椭圆 2998">
              <a:extLst>
                <a:ext uri="{FF2B5EF4-FFF2-40B4-BE49-F238E27FC236}">
                  <a16:creationId xmlns:a16="http://schemas.microsoft.com/office/drawing/2014/main" id="{EE63033F-A331-F34F-AD0D-B68703C24C68}"/>
                </a:ext>
              </a:extLst>
            </p:cNvPr>
            <p:cNvSpPr/>
            <p:nvPr/>
          </p:nvSpPr>
          <p:spPr>
            <a:xfrm>
              <a:off x="85087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0" name="椭圆 2999">
              <a:extLst>
                <a:ext uri="{FF2B5EF4-FFF2-40B4-BE49-F238E27FC236}">
                  <a16:creationId xmlns:a16="http://schemas.microsoft.com/office/drawing/2014/main" id="{4BC05D22-1DCD-2046-BE0B-78962B3456DD}"/>
                </a:ext>
              </a:extLst>
            </p:cNvPr>
            <p:cNvSpPr/>
            <p:nvPr/>
          </p:nvSpPr>
          <p:spPr>
            <a:xfrm>
              <a:off x="86251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1" name="椭圆 3000">
              <a:extLst>
                <a:ext uri="{FF2B5EF4-FFF2-40B4-BE49-F238E27FC236}">
                  <a16:creationId xmlns:a16="http://schemas.microsoft.com/office/drawing/2014/main" id="{528E5D60-EA47-D54A-892C-A3A0C07D1FBB}"/>
                </a:ext>
              </a:extLst>
            </p:cNvPr>
            <p:cNvSpPr/>
            <p:nvPr/>
          </p:nvSpPr>
          <p:spPr>
            <a:xfrm>
              <a:off x="87415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2" name="椭圆 3001">
              <a:extLst>
                <a:ext uri="{FF2B5EF4-FFF2-40B4-BE49-F238E27FC236}">
                  <a16:creationId xmlns:a16="http://schemas.microsoft.com/office/drawing/2014/main" id="{3C91D715-290F-F445-B019-3FDDEB63DD42}"/>
                </a:ext>
              </a:extLst>
            </p:cNvPr>
            <p:cNvSpPr/>
            <p:nvPr/>
          </p:nvSpPr>
          <p:spPr>
            <a:xfrm>
              <a:off x="88579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3" name="椭圆 3002">
              <a:extLst>
                <a:ext uri="{FF2B5EF4-FFF2-40B4-BE49-F238E27FC236}">
                  <a16:creationId xmlns:a16="http://schemas.microsoft.com/office/drawing/2014/main" id="{171500CF-8E50-6946-9946-B92C258DEC13}"/>
                </a:ext>
              </a:extLst>
            </p:cNvPr>
            <p:cNvSpPr/>
            <p:nvPr/>
          </p:nvSpPr>
          <p:spPr>
            <a:xfrm>
              <a:off x="8508745" y="48072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4" name="椭圆 3003">
              <a:extLst>
                <a:ext uri="{FF2B5EF4-FFF2-40B4-BE49-F238E27FC236}">
                  <a16:creationId xmlns:a16="http://schemas.microsoft.com/office/drawing/2014/main" id="{027420A1-D8B1-2144-B471-68BD18FC4DF3}"/>
                </a:ext>
              </a:extLst>
            </p:cNvPr>
            <p:cNvSpPr/>
            <p:nvPr/>
          </p:nvSpPr>
          <p:spPr>
            <a:xfrm>
              <a:off x="8625145" y="48072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5" name="椭圆 3004">
              <a:extLst>
                <a:ext uri="{FF2B5EF4-FFF2-40B4-BE49-F238E27FC236}">
                  <a16:creationId xmlns:a16="http://schemas.microsoft.com/office/drawing/2014/main" id="{5E00D798-8693-C741-AB4F-112C3D06433A}"/>
                </a:ext>
              </a:extLst>
            </p:cNvPr>
            <p:cNvSpPr/>
            <p:nvPr/>
          </p:nvSpPr>
          <p:spPr>
            <a:xfrm>
              <a:off x="8741545" y="48090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6" name="椭圆 3005">
              <a:extLst>
                <a:ext uri="{FF2B5EF4-FFF2-40B4-BE49-F238E27FC236}">
                  <a16:creationId xmlns:a16="http://schemas.microsoft.com/office/drawing/2014/main" id="{38CCC422-0609-804C-B7A4-77E79DE3BC55}"/>
                </a:ext>
              </a:extLst>
            </p:cNvPr>
            <p:cNvSpPr/>
            <p:nvPr/>
          </p:nvSpPr>
          <p:spPr>
            <a:xfrm>
              <a:off x="8857945" y="48072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7" name="椭圆 3006">
              <a:extLst>
                <a:ext uri="{FF2B5EF4-FFF2-40B4-BE49-F238E27FC236}">
                  <a16:creationId xmlns:a16="http://schemas.microsoft.com/office/drawing/2014/main" id="{E9EC41C0-12FF-704E-810E-56EA700F7851}"/>
                </a:ext>
              </a:extLst>
            </p:cNvPr>
            <p:cNvSpPr/>
            <p:nvPr/>
          </p:nvSpPr>
          <p:spPr>
            <a:xfrm>
              <a:off x="9439945" y="480180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8" name="椭圆 3007">
              <a:extLst>
                <a:ext uri="{FF2B5EF4-FFF2-40B4-BE49-F238E27FC236}">
                  <a16:creationId xmlns:a16="http://schemas.microsoft.com/office/drawing/2014/main" id="{666BDF2F-0C50-DC47-ADE3-F8317AAE9CB6}"/>
                </a:ext>
              </a:extLst>
            </p:cNvPr>
            <p:cNvSpPr/>
            <p:nvPr/>
          </p:nvSpPr>
          <p:spPr>
            <a:xfrm>
              <a:off x="9556345" y="480180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9" name="椭圆 3008">
              <a:extLst>
                <a:ext uri="{FF2B5EF4-FFF2-40B4-BE49-F238E27FC236}">
                  <a16:creationId xmlns:a16="http://schemas.microsoft.com/office/drawing/2014/main" id="{28795FFA-5D2D-5640-84DB-1F30CBE62BDB}"/>
                </a:ext>
              </a:extLst>
            </p:cNvPr>
            <p:cNvSpPr/>
            <p:nvPr/>
          </p:nvSpPr>
          <p:spPr>
            <a:xfrm>
              <a:off x="9672745" y="480180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0" name="椭圆 3009">
              <a:extLst>
                <a:ext uri="{FF2B5EF4-FFF2-40B4-BE49-F238E27FC236}">
                  <a16:creationId xmlns:a16="http://schemas.microsoft.com/office/drawing/2014/main" id="{A231236B-6109-7C45-970C-F9F016F0D91A}"/>
                </a:ext>
              </a:extLst>
            </p:cNvPr>
            <p:cNvSpPr/>
            <p:nvPr/>
          </p:nvSpPr>
          <p:spPr>
            <a:xfrm>
              <a:off x="9795287" y="4800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1" name="椭圆 3010">
              <a:extLst>
                <a:ext uri="{FF2B5EF4-FFF2-40B4-BE49-F238E27FC236}">
                  <a16:creationId xmlns:a16="http://schemas.microsoft.com/office/drawing/2014/main" id="{841E2768-2A4E-044F-B0DB-E36ED45ACD6A}"/>
                </a:ext>
              </a:extLst>
            </p:cNvPr>
            <p:cNvSpPr/>
            <p:nvPr/>
          </p:nvSpPr>
          <p:spPr>
            <a:xfrm>
              <a:off x="9911687" y="4800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2" name="椭圆 3011">
              <a:extLst>
                <a:ext uri="{FF2B5EF4-FFF2-40B4-BE49-F238E27FC236}">
                  <a16:creationId xmlns:a16="http://schemas.microsoft.com/office/drawing/2014/main" id="{CA6DFF48-9BCD-714C-B4A2-6D0721FDA043}"/>
                </a:ext>
              </a:extLst>
            </p:cNvPr>
            <p:cNvSpPr/>
            <p:nvPr/>
          </p:nvSpPr>
          <p:spPr>
            <a:xfrm>
              <a:off x="9439945" y="49184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3" name="椭圆 3012">
              <a:extLst>
                <a:ext uri="{FF2B5EF4-FFF2-40B4-BE49-F238E27FC236}">
                  <a16:creationId xmlns:a16="http://schemas.microsoft.com/office/drawing/2014/main" id="{59CB1340-561B-264E-8D09-F406910C8070}"/>
                </a:ext>
              </a:extLst>
            </p:cNvPr>
            <p:cNvSpPr/>
            <p:nvPr/>
          </p:nvSpPr>
          <p:spPr>
            <a:xfrm>
              <a:off x="9556345" y="49184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4" name="椭圆 3013">
              <a:extLst>
                <a:ext uri="{FF2B5EF4-FFF2-40B4-BE49-F238E27FC236}">
                  <a16:creationId xmlns:a16="http://schemas.microsoft.com/office/drawing/2014/main" id="{C3C0998C-B5C8-6448-9FE6-DDACB704F18E}"/>
                </a:ext>
              </a:extLst>
            </p:cNvPr>
            <p:cNvSpPr/>
            <p:nvPr/>
          </p:nvSpPr>
          <p:spPr>
            <a:xfrm>
              <a:off x="9672745" y="49201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5" name="椭圆 3014">
              <a:extLst>
                <a:ext uri="{FF2B5EF4-FFF2-40B4-BE49-F238E27FC236}">
                  <a16:creationId xmlns:a16="http://schemas.microsoft.com/office/drawing/2014/main" id="{7CAEA8B8-D1DA-E843-9D77-857F84F059A4}"/>
                </a:ext>
              </a:extLst>
            </p:cNvPr>
            <p:cNvSpPr/>
            <p:nvPr/>
          </p:nvSpPr>
          <p:spPr>
            <a:xfrm>
              <a:off x="9795287" y="4916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6" name="椭圆 3015">
              <a:extLst>
                <a:ext uri="{FF2B5EF4-FFF2-40B4-BE49-F238E27FC236}">
                  <a16:creationId xmlns:a16="http://schemas.microsoft.com/office/drawing/2014/main" id="{DC430C06-E304-854C-919E-EC54BF7FBF77}"/>
                </a:ext>
              </a:extLst>
            </p:cNvPr>
            <p:cNvSpPr/>
            <p:nvPr/>
          </p:nvSpPr>
          <p:spPr>
            <a:xfrm>
              <a:off x="9911687" y="4916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7" name="椭圆 3016">
              <a:extLst>
                <a:ext uri="{FF2B5EF4-FFF2-40B4-BE49-F238E27FC236}">
                  <a16:creationId xmlns:a16="http://schemas.microsoft.com/office/drawing/2014/main" id="{F8D68B79-C4F8-6641-9B69-0075953E43F8}"/>
                </a:ext>
              </a:extLst>
            </p:cNvPr>
            <p:cNvSpPr/>
            <p:nvPr/>
          </p:nvSpPr>
          <p:spPr>
            <a:xfrm>
              <a:off x="9207145" y="48053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8" name="椭圆 3017">
              <a:extLst>
                <a:ext uri="{FF2B5EF4-FFF2-40B4-BE49-F238E27FC236}">
                  <a16:creationId xmlns:a16="http://schemas.microsoft.com/office/drawing/2014/main" id="{48F9763D-FCC7-494D-A009-B05A3E1C9EC7}"/>
                </a:ext>
              </a:extLst>
            </p:cNvPr>
            <p:cNvSpPr/>
            <p:nvPr/>
          </p:nvSpPr>
          <p:spPr>
            <a:xfrm>
              <a:off x="9323545" y="48053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9" name="椭圆 3018">
              <a:extLst>
                <a:ext uri="{FF2B5EF4-FFF2-40B4-BE49-F238E27FC236}">
                  <a16:creationId xmlns:a16="http://schemas.microsoft.com/office/drawing/2014/main" id="{703607B5-7DA6-3746-8E1A-7DA5E1DA906B}"/>
                </a:ext>
              </a:extLst>
            </p:cNvPr>
            <p:cNvSpPr/>
            <p:nvPr/>
          </p:nvSpPr>
          <p:spPr>
            <a:xfrm>
              <a:off x="92071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0" name="椭圆 3019">
              <a:extLst>
                <a:ext uri="{FF2B5EF4-FFF2-40B4-BE49-F238E27FC236}">
                  <a16:creationId xmlns:a16="http://schemas.microsoft.com/office/drawing/2014/main" id="{EEC089D5-0C6D-CE45-88BD-894AFE76871C}"/>
                </a:ext>
              </a:extLst>
            </p:cNvPr>
            <p:cNvSpPr/>
            <p:nvPr/>
          </p:nvSpPr>
          <p:spPr>
            <a:xfrm>
              <a:off x="93235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1" name="椭圆 3020">
              <a:extLst>
                <a:ext uri="{FF2B5EF4-FFF2-40B4-BE49-F238E27FC236}">
                  <a16:creationId xmlns:a16="http://schemas.microsoft.com/office/drawing/2014/main" id="{3E2A5B62-348D-1442-8DFE-944CD4353F77}"/>
                </a:ext>
              </a:extLst>
            </p:cNvPr>
            <p:cNvSpPr/>
            <p:nvPr/>
          </p:nvSpPr>
          <p:spPr>
            <a:xfrm>
              <a:off x="8974345" y="48077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2" name="椭圆 3021">
              <a:extLst>
                <a:ext uri="{FF2B5EF4-FFF2-40B4-BE49-F238E27FC236}">
                  <a16:creationId xmlns:a16="http://schemas.microsoft.com/office/drawing/2014/main" id="{3C20E677-7055-7B4A-B7F4-0BFEF890F0C5}"/>
                </a:ext>
              </a:extLst>
            </p:cNvPr>
            <p:cNvSpPr/>
            <p:nvPr/>
          </p:nvSpPr>
          <p:spPr>
            <a:xfrm>
              <a:off x="9090745" y="48077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3" name="椭圆 3022">
              <a:extLst>
                <a:ext uri="{FF2B5EF4-FFF2-40B4-BE49-F238E27FC236}">
                  <a16:creationId xmlns:a16="http://schemas.microsoft.com/office/drawing/2014/main" id="{B98B62BC-F844-7840-A6B0-E471CFFEA314}"/>
                </a:ext>
              </a:extLst>
            </p:cNvPr>
            <p:cNvSpPr/>
            <p:nvPr/>
          </p:nvSpPr>
          <p:spPr>
            <a:xfrm>
              <a:off x="8974345" y="49243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4" name="椭圆 3023">
              <a:extLst>
                <a:ext uri="{FF2B5EF4-FFF2-40B4-BE49-F238E27FC236}">
                  <a16:creationId xmlns:a16="http://schemas.microsoft.com/office/drawing/2014/main" id="{DFCE6619-C873-0E46-92D4-C8AE87618023}"/>
                </a:ext>
              </a:extLst>
            </p:cNvPr>
            <p:cNvSpPr/>
            <p:nvPr/>
          </p:nvSpPr>
          <p:spPr>
            <a:xfrm>
              <a:off x="9090745" y="49243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5" name="椭圆 3024">
              <a:extLst>
                <a:ext uri="{FF2B5EF4-FFF2-40B4-BE49-F238E27FC236}">
                  <a16:creationId xmlns:a16="http://schemas.microsoft.com/office/drawing/2014/main" id="{19F3E658-D24F-1E4A-ABEE-BB6E4B9E7FE6}"/>
                </a:ext>
              </a:extLst>
            </p:cNvPr>
            <p:cNvSpPr/>
            <p:nvPr/>
          </p:nvSpPr>
          <p:spPr>
            <a:xfrm>
              <a:off x="8275945" y="50413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6" name="椭圆 3025">
              <a:extLst>
                <a:ext uri="{FF2B5EF4-FFF2-40B4-BE49-F238E27FC236}">
                  <a16:creationId xmlns:a16="http://schemas.microsoft.com/office/drawing/2014/main" id="{4F89293C-B2C5-6447-915A-0EE31324FD7D}"/>
                </a:ext>
              </a:extLst>
            </p:cNvPr>
            <p:cNvSpPr/>
            <p:nvPr/>
          </p:nvSpPr>
          <p:spPr>
            <a:xfrm>
              <a:off x="8392345" y="50413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7" name="椭圆 3026">
              <a:extLst>
                <a:ext uri="{FF2B5EF4-FFF2-40B4-BE49-F238E27FC236}">
                  <a16:creationId xmlns:a16="http://schemas.microsoft.com/office/drawing/2014/main" id="{0C6EA358-C2CF-784C-8E39-3AFFA734574A}"/>
                </a:ext>
              </a:extLst>
            </p:cNvPr>
            <p:cNvSpPr/>
            <p:nvPr/>
          </p:nvSpPr>
          <p:spPr>
            <a:xfrm>
              <a:off x="8159545" y="515973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8" name="椭圆 3027">
              <a:extLst>
                <a:ext uri="{FF2B5EF4-FFF2-40B4-BE49-F238E27FC236}">
                  <a16:creationId xmlns:a16="http://schemas.microsoft.com/office/drawing/2014/main" id="{1990EC97-F982-FE45-94CC-D53B6BE4D3FD}"/>
                </a:ext>
              </a:extLst>
            </p:cNvPr>
            <p:cNvSpPr/>
            <p:nvPr/>
          </p:nvSpPr>
          <p:spPr>
            <a:xfrm>
              <a:off x="8275945" y="51579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9" name="椭圆 3028">
              <a:extLst>
                <a:ext uri="{FF2B5EF4-FFF2-40B4-BE49-F238E27FC236}">
                  <a16:creationId xmlns:a16="http://schemas.microsoft.com/office/drawing/2014/main" id="{2D135BDE-66EA-0844-A28E-65A99723AA56}"/>
                </a:ext>
              </a:extLst>
            </p:cNvPr>
            <p:cNvSpPr/>
            <p:nvPr/>
          </p:nvSpPr>
          <p:spPr>
            <a:xfrm>
              <a:off x="8392345" y="51579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0" name="椭圆 3029">
              <a:extLst>
                <a:ext uri="{FF2B5EF4-FFF2-40B4-BE49-F238E27FC236}">
                  <a16:creationId xmlns:a16="http://schemas.microsoft.com/office/drawing/2014/main" id="{E906B90A-5A47-1C46-8FA5-44A9F76DF820}"/>
                </a:ext>
              </a:extLst>
            </p:cNvPr>
            <p:cNvSpPr/>
            <p:nvPr/>
          </p:nvSpPr>
          <p:spPr>
            <a:xfrm>
              <a:off x="85087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1" name="椭圆 3030">
              <a:extLst>
                <a:ext uri="{FF2B5EF4-FFF2-40B4-BE49-F238E27FC236}">
                  <a16:creationId xmlns:a16="http://schemas.microsoft.com/office/drawing/2014/main" id="{1FAA970E-261F-2E47-A424-5C568A5D9E3F}"/>
                </a:ext>
              </a:extLst>
            </p:cNvPr>
            <p:cNvSpPr/>
            <p:nvPr/>
          </p:nvSpPr>
          <p:spPr>
            <a:xfrm>
              <a:off x="86251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2" name="椭圆 3031">
              <a:extLst>
                <a:ext uri="{FF2B5EF4-FFF2-40B4-BE49-F238E27FC236}">
                  <a16:creationId xmlns:a16="http://schemas.microsoft.com/office/drawing/2014/main" id="{E414FE91-9033-F448-8116-E9C95695D26C}"/>
                </a:ext>
              </a:extLst>
            </p:cNvPr>
            <p:cNvSpPr/>
            <p:nvPr/>
          </p:nvSpPr>
          <p:spPr>
            <a:xfrm>
              <a:off x="87415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3" name="椭圆 3032">
              <a:extLst>
                <a:ext uri="{FF2B5EF4-FFF2-40B4-BE49-F238E27FC236}">
                  <a16:creationId xmlns:a16="http://schemas.microsoft.com/office/drawing/2014/main" id="{30712A1B-7802-C44C-823C-C0977FBF91FD}"/>
                </a:ext>
              </a:extLst>
            </p:cNvPr>
            <p:cNvSpPr/>
            <p:nvPr/>
          </p:nvSpPr>
          <p:spPr>
            <a:xfrm>
              <a:off x="88579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4" name="椭圆 3033">
              <a:extLst>
                <a:ext uri="{FF2B5EF4-FFF2-40B4-BE49-F238E27FC236}">
                  <a16:creationId xmlns:a16="http://schemas.microsoft.com/office/drawing/2014/main" id="{E22D86BD-CFE0-2144-AC52-B30DD6BF88AA}"/>
                </a:ext>
              </a:extLst>
            </p:cNvPr>
            <p:cNvSpPr/>
            <p:nvPr/>
          </p:nvSpPr>
          <p:spPr>
            <a:xfrm>
              <a:off x="8508745" y="50397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5" name="椭圆 3034">
              <a:extLst>
                <a:ext uri="{FF2B5EF4-FFF2-40B4-BE49-F238E27FC236}">
                  <a16:creationId xmlns:a16="http://schemas.microsoft.com/office/drawing/2014/main" id="{A6F1C2CB-CB2F-6642-A53E-49A24DCC6B3F}"/>
                </a:ext>
              </a:extLst>
            </p:cNvPr>
            <p:cNvSpPr/>
            <p:nvPr/>
          </p:nvSpPr>
          <p:spPr>
            <a:xfrm>
              <a:off x="8625145" y="50397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6" name="椭圆 3035">
              <a:extLst>
                <a:ext uri="{FF2B5EF4-FFF2-40B4-BE49-F238E27FC236}">
                  <a16:creationId xmlns:a16="http://schemas.microsoft.com/office/drawing/2014/main" id="{60D60536-545F-FD49-B215-CEB8245140C2}"/>
                </a:ext>
              </a:extLst>
            </p:cNvPr>
            <p:cNvSpPr/>
            <p:nvPr/>
          </p:nvSpPr>
          <p:spPr>
            <a:xfrm>
              <a:off x="8741545" y="50415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7" name="椭圆 3036">
              <a:extLst>
                <a:ext uri="{FF2B5EF4-FFF2-40B4-BE49-F238E27FC236}">
                  <a16:creationId xmlns:a16="http://schemas.microsoft.com/office/drawing/2014/main" id="{34625AD9-367A-6A43-B9E5-4D468BA62D8D}"/>
                </a:ext>
              </a:extLst>
            </p:cNvPr>
            <p:cNvSpPr/>
            <p:nvPr/>
          </p:nvSpPr>
          <p:spPr>
            <a:xfrm>
              <a:off x="8857945" y="50397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8" name="椭圆 3037">
              <a:extLst>
                <a:ext uri="{FF2B5EF4-FFF2-40B4-BE49-F238E27FC236}">
                  <a16:creationId xmlns:a16="http://schemas.microsoft.com/office/drawing/2014/main" id="{3B66FDB9-7136-6142-8BFD-21B5576D017C}"/>
                </a:ext>
              </a:extLst>
            </p:cNvPr>
            <p:cNvSpPr/>
            <p:nvPr/>
          </p:nvSpPr>
          <p:spPr>
            <a:xfrm>
              <a:off x="9439945" y="5034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9" name="椭圆 3038">
              <a:extLst>
                <a:ext uri="{FF2B5EF4-FFF2-40B4-BE49-F238E27FC236}">
                  <a16:creationId xmlns:a16="http://schemas.microsoft.com/office/drawing/2014/main" id="{667E068A-8461-FC4F-81C2-2821BA992C81}"/>
                </a:ext>
              </a:extLst>
            </p:cNvPr>
            <p:cNvSpPr/>
            <p:nvPr/>
          </p:nvSpPr>
          <p:spPr>
            <a:xfrm>
              <a:off x="9556345" y="5034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0" name="椭圆 3039">
              <a:extLst>
                <a:ext uri="{FF2B5EF4-FFF2-40B4-BE49-F238E27FC236}">
                  <a16:creationId xmlns:a16="http://schemas.microsoft.com/office/drawing/2014/main" id="{143BDEE8-D1B6-A445-BF41-9187A2AF03FD}"/>
                </a:ext>
              </a:extLst>
            </p:cNvPr>
            <p:cNvSpPr/>
            <p:nvPr/>
          </p:nvSpPr>
          <p:spPr>
            <a:xfrm>
              <a:off x="9672745" y="5034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1" name="椭圆 3040">
              <a:extLst>
                <a:ext uri="{FF2B5EF4-FFF2-40B4-BE49-F238E27FC236}">
                  <a16:creationId xmlns:a16="http://schemas.microsoft.com/office/drawing/2014/main" id="{4F97685B-9F28-AA4A-B107-CA079670870C}"/>
                </a:ext>
              </a:extLst>
            </p:cNvPr>
            <p:cNvSpPr/>
            <p:nvPr/>
          </p:nvSpPr>
          <p:spPr>
            <a:xfrm>
              <a:off x="9795287" y="50325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2" name="椭圆 3041">
              <a:extLst>
                <a:ext uri="{FF2B5EF4-FFF2-40B4-BE49-F238E27FC236}">
                  <a16:creationId xmlns:a16="http://schemas.microsoft.com/office/drawing/2014/main" id="{03FFEF96-414B-1A46-BF29-4B5884994601}"/>
                </a:ext>
              </a:extLst>
            </p:cNvPr>
            <p:cNvSpPr/>
            <p:nvPr/>
          </p:nvSpPr>
          <p:spPr>
            <a:xfrm>
              <a:off x="9439945" y="51509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3" name="椭圆 3042">
              <a:extLst>
                <a:ext uri="{FF2B5EF4-FFF2-40B4-BE49-F238E27FC236}">
                  <a16:creationId xmlns:a16="http://schemas.microsoft.com/office/drawing/2014/main" id="{2863B0AC-8790-7646-B949-45F1E3D8D847}"/>
                </a:ext>
              </a:extLst>
            </p:cNvPr>
            <p:cNvSpPr/>
            <p:nvPr/>
          </p:nvSpPr>
          <p:spPr>
            <a:xfrm>
              <a:off x="9556345" y="51509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4" name="椭圆 3043">
              <a:extLst>
                <a:ext uri="{FF2B5EF4-FFF2-40B4-BE49-F238E27FC236}">
                  <a16:creationId xmlns:a16="http://schemas.microsoft.com/office/drawing/2014/main" id="{222C52FD-6623-8F43-AF5B-6ACE34531713}"/>
                </a:ext>
              </a:extLst>
            </p:cNvPr>
            <p:cNvSpPr/>
            <p:nvPr/>
          </p:nvSpPr>
          <p:spPr>
            <a:xfrm>
              <a:off x="9672745" y="51526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5" name="椭圆 3044">
              <a:extLst>
                <a:ext uri="{FF2B5EF4-FFF2-40B4-BE49-F238E27FC236}">
                  <a16:creationId xmlns:a16="http://schemas.microsoft.com/office/drawing/2014/main" id="{BC34F60B-6E61-D741-AF22-0D4A337D4331}"/>
                </a:ext>
              </a:extLst>
            </p:cNvPr>
            <p:cNvSpPr/>
            <p:nvPr/>
          </p:nvSpPr>
          <p:spPr>
            <a:xfrm>
              <a:off x="9795287" y="51491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6" name="椭圆 3045">
              <a:extLst>
                <a:ext uri="{FF2B5EF4-FFF2-40B4-BE49-F238E27FC236}">
                  <a16:creationId xmlns:a16="http://schemas.microsoft.com/office/drawing/2014/main" id="{0DED8AFC-781B-DE4A-964E-DFDB5EA2CA3B}"/>
                </a:ext>
              </a:extLst>
            </p:cNvPr>
            <p:cNvSpPr/>
            <p:nvPr/>
          </p:nvSpPr>
          <p:spPr>
            <a:xfrm>
              <a:off x="9207145" y="50378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7" name="椭圆 3046">
              <a:extLst>
                <a:ext uri="{FF2B5EF4-FFF2-40B4-BE49-F238E27FC236}">
                  <a16:creationId xmlns:a16="http://schemas.microsoft.com/office/drawing/2014/main" id="{092C1A0B-B81F-B044-B01D-393CC9D88C40}"/>
                </a:ext>
              </a:extLst>
            </p:cNvPr>
            <p:cNvSpPr/>
            <p:nvPr/>
          </p:nvSpPr>
          <p:spPr>
            <a:xfrm>
              <a:off x="9323545" y="50378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8" name="椭圆 3047">
              <a:extLst>
                <a:ext uri="{FF2B5EF4-FFF2-40B4-BE49-F238E27FC236}">
                  <a16:creationId xmlns:a16="http://schemas.microsoft.com/office/drawing/2014/main" id="{966F248B-8E72-2241-A1E2-098EF77F614A}"/>
                </a:ext>
              </a:extLst>
            </p:cNvPr>
            <p:cNvSpPr/>
            <p:nvPr/>
          </p:nvSpPr>
          <p:spPr>
            <a:xfrm>
              <a:off x="92071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9" name="椭圆 3048">
              <a:extLst>
                <a:ext uri="{FF2B5EF4-FFF2-40B4-BE49-F238E27FC236}">
                  <a16:creationId xmlns:a16="http://schemas.microsoft.com/office/drawing/2014/main" id="{9754FA15-4AE4-BD4A-957F-08FDE56D32D4}"/>
                </a:ext>
              </a:extLst>
            </p:cNvPr>
            <p:cNvSpPr/>
            <p:nvPr/>
          </p:nvSpPr>
          <p:spPr>
            <a:xfrm>
              <a:off x="93235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0" name="椭圆 3049">
              <a:extLst>
                <a:ext uri="{FF2B5EF4-FFF2-40B4-BE49-F238E27FC236}">
                  <a16:creationId xmlns:a16="http://schemas.microsoft.com/office/drawing/2014/main" id="{53C15CAD-409D-0847-A51E-5578AD2B0936}"/>
                </a:ext>
              </a:extLst>
            </p:cNvPr>
            <p:cNvSpPr/>
            <p:nvPr/>
          </p:nvSpPr>
          <p:spPr>
            <a:xfrm>
              <a:off x="8974345" y="50402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1" name="椭圆 3050">
              <a:extLst>
                <a:ext uri="{FF2B5EF4-FFF2-40B4-BE49-F238E27FC236}">
                  <a16:creationId xmlns:a16="http://schemas.microsoft.com/office/drawing/2014/main" id="{69279F0F-E4BC-0E40-A8D7-3EA3466D08D0}"/>
                </a:ext>
              </a:extLst>
            </p:cNvPr>
            <p:cNvSpPr/>
            <p:nvPr/>
          </p:nvSpPr>
          <p:spPr>
            <a:xfrm>
              <a:off x="9090745" y="50402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2" name="椭圆 3051">
              <a:extLst>
                <a:ext uri="{FF2B5EF4-FFF2-40B4-BE49-F238E27FC236}">
                  <a16:creationId xmlns:a16="http://schemas.microsoft.com/office/drawing/2014/main" id="{6FB2607C-A892-0545-A369-D987648312C6}"/>
                </a:ext>
              </a:extLst>
            </p:cNvPr>
            <p:cNvSpPr/>
            <p:nvPr/>
          </p:nvSpPr>
          <p:spPr>
            <a:xfrm>
              <a:off x="8974345" y="51568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3" name="椭圆 3052">
              <a:extLst>
                <a:ext uri="{FF2B5EF4-FFF2-40B4-BE49-F238E27FC236}">
                  <a16:creationId xmlns:a16="http://schemas.microsoft.com/office/drawing/2014/main" id="{227B22AB-2519-C247-9ADE-0077B654F9F0}"/>
                </a:ext>
              </a:extLst>
            </p:cNvPr>
            <p:cNvSpPr/>
            <p:nvPr/>
          </p:nvSpPr>
          <p:spPr>
            <a:xfrm>
              <a:off x="9090745" y="51568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4" name="椭圆 3053">
              <a:extLst>
                <a:ext uri="{FF2B5EF4-FFF2-40B4-BE49-F238E27FC236}">
                  <a16:creationId xmlns:a16="http://schemas.microsoft.com/office/drawing/2014/main" id="{C4A79FF2-08E7-764B-A95C-DE3F258C63BE}"/>
                </a:ext>
              </a:extLst>
            </p:cNvPr>
            <p:cNvSpPr/>
            <p:nvPr/>
          </p:nvSpPr>
          <p:spPr>
            <a:xfrm>
              <a:off x="7921366" y="2680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5" name="椭圆 3054">
              <a:extLst>
                <a:ext uri="{FF2B5EF4-FFF2-40B4-BE49-F238E27FC236}">
                  <a16:creationId xmlns:a16="http://schemas.microsoft.com/office/drawing/2014/main" id="{AA4CA7C1-1337-AE4D-BCAF-6AECE0FDD3F8}"/>
                </a:ext>
              </a:extLst>
            </p:cNvPr>
            <p:cNvSpPr/>
            <p:nvPr/>
          </p:nvSpPr>
          <p:spPr>
            <a:xfrm>
              <a:off x="8037766" y="2680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6" name="椭圆 3055">
              <a:extLst>
                <a:ext uri="{FF2B5EF4-FFF2-40B4-BE49-F238E27FC236}">
                  <a16:creationId xmlns:a16="http://schemas.microsoft.com/office/drawing/2014/main" id="{400BDD34-4528-0048-A141-C18148436883}"/>
                </a:ext>
              </a:extLst>
            </p:cNvPr>
            <p:cNvSpPr/>
            <p:nvPr/>
          </p:nvSpPr>
          <p:spPr>
            <a:xfrm>
              <a:off x="8154166" y="2680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7" name="椭圆 3056">
              <a:extLst>
                <a:ext uri="{FF2B5EF4-FFF2-40B4-BE49-F238E27FC236}">
                  <a16:creationId xmlns:a16="http://schemas.microsoft.com/office/drawing/2014/main" id="{E8BBDCEA-2E0D-B842-B510-3FEBD8253710}"/>
                </a:ext>
              </a:extLst>
            </p:cNvPr>
            <p:cNvSpPr/>
            <p:nvPr/>
          </p:nvSpPr>
          <p:spPr>
            <a:xfrm>
              <a:off x="8270566" y="2680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8" name="椭圆 3057">
              <a:extLst>
                <a:ext uri="{FF2B5EF4-FFF2-40B4-BE49-F238E27FC236}">
                  <a16:creationId xmlns:a16="http://schemas.microsoft.com/office/drawing/2014/main" id="{ACA6498D-0194-F644-A63D-381AA552C73F}"/>
                </a:ext>
              </a:extLst>
            </p:cNvPr>
            <p:cNvSpPr/>
            <p:nvPr/>
          </p:nvSpPr>
          <p:spPr>
            <a:xfrm>
              <a:off x="8386966" y="2680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9" name="椭圆 3058">
              <a:extLst>
                <a:ext uri="{FF2B5EF4-FFF2-40B4-BE49-F238E27FC236}">
                  <a16:creationId xmlns:a16="http://schemas.microsoft.com/office/drawing/2014/main" id="{04D73411-517F-DF4A-B0FB-F4477D6DF839}"/>
                </a:ext>
              </a:extLst>
            </p:cNvPr>
            <p:cNvSpPr/>
            <p:nvPr/>
          </p:nvSpPr>
          <p:spPr>
            <a:xfrm>
              <a:off x="7921366" y="2797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0" name="椭圆 3059">
              <a:extLst>
                <a:ext uri="{FF2B5EF4-FFF2-40B4-BE49-F238E27FC236}">
                  <a16:creationId xmlns:a16="http://schemas.microsoft.com/office/drawing/2014/main" id="{E779324A-3A72-0F4F-AAD9-2ECE06FEA609}"/>
                </a:ext>
              </a:extLst>
            </p:cNvPr>
            <p:cNvSpPr/>
            <p:nvPr/>
          </p:nvSpPr>
          <p:spPr>
            <a:xfrm>
              <a:off x="8037766" y="2797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1" name="椭圆 3060">
              <a:extLst>
                <a:ext uri="{FF2B5EF4-FFF2-40B4-BE49-F238E27FC236}">
                  <a16:creationId xmlns:a16="http://schemas.microsoft.com/office/drawing/2014/main" id="{5714B4DE-BF7B-2B47-83C6-0505105AB72D}"/>
                </a:ext>
              </a:extLst>
            </p:cNvPr>
            <p:cNvSpPr/>
            <p:nvPr/>
          </p:nvSpPr>
          <p:spPr>
            <a:xfrm>
              <a:off x="8154166" y="27988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2" name="椭圆 3061">
              <a:extLst>
                <a:ext uri="{FF2B5EF4-FFF2-40B4-BE49-F238E27FC236}">
                  <a16:creationId xmlns:a16="http://schemas.microsoft.com/office/drawing/2014/main" id="{A6C727C9-89BA-2F4C-A4C9-A3A47A543464}"/>
                </a:ext>
              </a:extLst>
            </p:cNvPr>
            <p:cNvSpPr/>
            <p:nvPr/>
          </p:nvSpPr>
          <p:spPr>
            <a:xfrm>
              <a:off x="8270566" y="2797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3" name="椭圆 3062">
              <a:extLst>
                <a:ext uri="{FF2B5EF4-FFF2-40B4-BE49-F238E27FC236}">
                  <a16:creationId xmlns:a16="http://schemas.microsoft.com/office/drawing/2014/main" id="{D5918ADC-FA46-244B-8D06-CC80A32A7833}"/>
                </a:ext>
              </a:extLst>
            </p:cNvPr>
            <p:cNvSpPr/>
            <p:nvPr/>
          </p:nvSpPr>
          <p:spPr>
            <a:xfrm>
              <a:off x="8386966" y="2797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4" name="椭圆 3063">
              <a:extLst>
                <a:ext uri="{FF2B5EF4-FFF2-40B4-BE49-F238E27FC236}">
                  <a16:creationId xmlns:a16="http://schemas.microsoft.com/office/drawing/2014/main" id="{83674D31-B305-904C-A67D-89E958B1E7C1}"/>
                </a:ext>
              </a:extLst>
            </p:cNvPr>
            <p:cNvSpPr/>
            <p:nvPr/>
          </p:nvSpPr>
          <p:spPr>
            <a:xfrm>
              <a:off x="79213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5" name="椭圆 3064">
              <a:extLst>
                <a:ext uri="{FF2B5EF4-FFF2-40B4-BE49-F238E27FC236}">
                  <a16:creationId xmlns:a16="http://schemas.microsoft.com/office/drawing/2014/main" id="{4C60F320-CED2-5246-A49B-5C132E20B0C0}"/>
                </a:ext>
              </a:extLst>
            </p:cNvPr>
            <p:cNvSpPr/>
            <p:nvPr/>
          </p:nvSpPr>
          <p:spPr>
            <a:xfrm>
              <a:off x="80377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6" name="椭圆 3065">
              <a:extLst>
                <a:ext uri="{FF2B5EF4-FFF2-40B4-BE49-F238E27FC236}">
                  <a16:creationId xmlns:a16="http://schemas.microsoft.com/office/drawing/2014/main" id="{BE7D2A4C-D636-AF4F-BFB2-D4866991F19F}"/>
                </a:ext>
              </a:extLst>
            </p:cNvPr>
            <p:cNvSpPr/>
            <p:nvPr/>
          </p:nvSpPr>
          <p:spPr>
            <a:xfrm>
              <a:off x="81541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7" name="椭圆 3066">
              <a:extLst>
                <a:ext uri="{FF2B5EF4-FFF2-40B4-BE49-F238E27FC236}">
                  <a16:creationId xmlns:a16="http://schemas.microsoft.com/office/drawing/2014/main" id="{74D92E3E-2BCC-E44A-8D52-4B2F0ED886F3}"/>
                </a:ext>
              </a:extLst>
            </p:cNvPr>
            <p:cNvSpPr/>
            <p:nvPr/>
          </p:nvSpPr>
          <p:spPr>
            <a:xfrm>
              <a:off x="82705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8" name="椭圆 3067">
              <a:extLst>
                <a:ext uri="{FF2B5EF4-FFF2-40B4-BE49-F238E27FC236}">
                  <a16:creationId xmlns:a16="http://schemas.microsoft.com/office/drawing/2014/main" id="{EAEBB006-4C86-6F48-A1ED-769FD779849C}"/>
                </a:ext>
              </a:extLst>
            </p:cNvPr>
            <p:cNvSpPr/>
            <p:nvPr/>
          </p:nvSpPr>
          <p:spPr>
            <a:xfrm>
              <a:off x="83869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9" name="椭圆 3068">
              <a:extLst>
                <a:ext uri="{FF2B5EF4-FFF2-40B4-BE49-F238E27FC236}">
                  <a16:creationId xmlns:a16="http://schemas.microsoft.com/office/drawing/2014/main" id="{743DE50F-4B1B-084E-A27B-E98C1829E2AC}"/>
                </a:ext>
              </a:extLst>
            </p:cNvPr>
            <p:cNvSpPr/>
            <p:nvPr/>
          </p:nvSpPr>
          <p:spPr>
            <a:xfrm>
              <a:off x="79213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0" name="椭圆 3069">
              <a:extLst>
                <a:ext uri="{FF2B5EF4-FFF2-40B4-BE49-F238E27FC236}">
                  <a16:creationId xmlns:a16="http://schemas.microsoft.com/office/drawing/2014/main" id="{C15CCFE1-F02D-7D49-8063-C7D8DED8F6C3}"/>
                </a:ext>
              </a:extLst>
            </p:cNvPr>
            <p:cNvSpPr/>
            <p:nvPr/>
          </p:nvSpPr>
          <p:spPr>
            <a:xfrm>
              <a:off x="80377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1" name="椭圆 3070">
              <a:extLst>
                <a:ext uri="{FF2B5EF4-FFF2-40B4-BE49-F238E27FC236}">
                  <a16:creationId xmlns:a16="http://schemas.microsoft.com/office/drawing/2014/main" id="{6FA36FA3-E696-5040-B5EE-384EE3159688}"/>
                </a:ext>
              </a:extLst>
            </p:cNvPr>
            <p:cNvSpPr/>
            <p:nvPr/>
          </p:nvSpPr>
          <p:spPr>
            <a:xfrm>
              <a:off x="8154166" y="25620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2" name="椭圆 3071">
              <a:extLst>
                <a:ext uri="{FF2B5EF4-FFF2-40B4-BE49-F238E27FC236}">
                  <a16:creationId xmlns:a16="http://schemas.microsoft.com/office/drawing/2014/main" id="{B68A0D70-721B-F74D-9206-E2769BEC47C8}"/>
                </a:ext>
              </a:extLst>
            </p:cNvPr>
            <p:cNvSpPr/>
            <p:nvPr/>
          </p:nvSpPr>
          <p:spPr>
            <a:xfrm>
              <a:off x="82705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3" name="椭圆 3072">
              <a:extLst>
                <a:ext uri="{FF2B5EF4-FFF2-40B4-BE49-F238E27FC236}">
                  <a16:creationId xmlns:a16="http://schemas.microsoft.com/office/drawing/2014/main" id="{5C3D6465-1A59-2548-9E2F-C11CA6E0A600}"/>
                </a:ext>
              </a:extLst>
            </p:cNvPr>
            <p:cNvSpPr/>
            <p:nvPr/>
          </p:nvSpPr>
          <p:spPr>
            <a:xfrm>
              <a:off x="83869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4" name="椭圆 3073">
              <a:extLst>
                <a:ext uri="{FF2B5EF4-FFF2-40B4-BE49-F238E27FC236}">
                  <a16:creationId xmlns:a16="http://schemas.microsoft.com/office/drawing/2014/main" id="{B43DCC1E-C21F-5A43-85A2-B3EA40A0910A}"/>
                </a:ext>
              </a:extLst>
            </p:cNvPr>
            <p:cNvSpPr/>
            <p:nvPr/>
          </p:nvSpPr>
          <p:spPr>
            <a:xfrm>
              <a:off x="79213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5" name="椭圆 3074">
              <a:extLst>
                <a:ext uri="{FF2B5EF4-FFF2-40B4-BE49-F238E27FC236}">
                  <a16:creationId xmlns:a16="http://schemas.microsoft.com/office/drawing/2014/main" id="{5EC430BD-2D1C-8C4E-8D82-89B1E1A87D64}"/>
                </a:ext>
              </a:extLst>
            </p:cNvPr>
            <p:cNvSpPr/>
            <p:nvPr/>
          </p:nvSpPr>
          <p:spPr>
            <a:xfrm>
              <a:off x="80377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6" name="椭圆 3075">
              <a:extLst>
                <a:ext uri="{FF2B5EF4-FFF2-40B4-BE49-F238E27FC236}">
                  <a16:creationId xmlns:a16="http://schemas.microsoft.com/office/drawing/2014/main" id="{E32A94B5-CAF5-4949-B169-BBA8CA45123F}"/>
                </a:ext>
              </a:extLst>
            </p:cNvPr>
            <p:cNvSpPr/>
            <p:nvPr/>
          </p:nvSpPr>
          <p:spPr>
            <a:xfrm>
              <a:off x="81541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7" name="椭圆 3076">
              <a:extLst>
                <a:ext uri="{FF2B5EF4-FFF2-40B4-BE49-F238E27FC236}">
                  <a16:creationId xmlns:a16="http://schemas.microsoft.com/office/drawing/2014/main" id="{E46368FA-510F-424F-895D-5012A37E3FE2}"/>
                </a:ext>
              </a:extLst>
            </p:cNvPr>
            <p:cNvSpPr/>
            <p:nvPr/>
          </p:nvSpPr>
          <p:spPr>
            <a:xfrm>
              <a:off x="82705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8" name="椭圆 3077">
              <a:extLst>
                <a:ext uri="{FF2B5EF4-FFF2-40B4-BE49-F238E27FC236}">
                  <a16:creationId xmlns:a16="http://schemas.microsoft.com/office/drawing/2014/main" id="{A4258587-C6B5-C248-BB0C-5A629D5A6099}"/>
                </a:ext>
              </a:extLst>
            </p:cNvPr>
            <p:cNvSpPr/>
            <p:nvPr/>
          </p:nvSpPr>
          <p:spPr>
            <a:xfrm>
              <a:off x="83869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9" name="椭圆 3078">
              <a:extLst>
                <a:ext uri="{FF2B5EF4-FFF2-40B4-BE49-F238E27FC236}">
                  <a16:creationId xmlns:a16="http://schemas.microsoft.com/office/drawing/2014/main" id="{DF8A7827-1DD0-4A40-9E26-160B0E6F40CB}"/>
                </a:ext>
              </a:extLst>
            </p:cNvPr>
            <p:cNvSpPr/>
            <p:nvPr/>
          </p:nvSpPr>
          <p:spPr>
            <a:xfrm>
              <a:off x="7921366" y="23289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0" name="椭圆 3079">
              <a:extLst>
                <a:ext uri="{FF2B5EF4-FFF2-40B4-BE49-F238E27FC236}">
                  <a16:creationId xmlns:a16="http://schemas.microsoft.com/office/drawing/2014/main" id="{D25A6B64-CBE0-F244-8D9D-4F41A4E3DAE5}"/>
                </a:ext>
              </a:extLst>
            </p:cNvPr>
            <p:cNvSpPr/>
            <p:nvPr/>
          </p:nvSpPr>
          <p:spPr>
            <a:xfrm>
              <a:off x="8037766" y="23289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1" name="椭圆 3080">
              <a:extLst>
                <a:ext uri="{FF2B5EF4-FFF2-40B4-BE49-F238E27FC236}">
                  <a16:creationId xmlns:a16="http://schemas.microsoft.com/office/drawing/2014/main" id="{4A751F8B-844B-3440-B7D9-1CD208DAB2D8}"/>
                </a:ext>
              </a:extLst>
            </p:cNvPr>
            <p:cNvSpPr/>
            <p:nvPr/>
          </p:nvSpPr>
          <p:spPr>
            <a:xfrm>
              <a:off x="8154166" y="23307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2" name="椭圆 3081">
              <a:extLst>
                <a:ext uri="{FF2B5EF4-FFF2-40B4-BE49-F238E27FC236}">
                  <a16:creationId xmlns:a16="http://schemas.microsoft.com/office/drawing/2014/main" id="{B1FFA06C-C0E2-5841-B9B1-B4095B43E463}"/>
                </a:ext>
              </a:extLst>
            </p:cNvPr>
            <p:cNvSpPr/>
            <p:nvPr/>
          </p:nvSpPr>
          <p:spPr>
            <a:xfrm>
              <a:off x="8270566" y="23289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3" name="椭圆 3082">
              <a:extLst>
                <a:ext uri="{FF2B5EF4-FFF2-40B4-BE49-F238E27FC236}">
                  <a16:creationId xmlns:a16="http://schemas.microsoft.com/office/drawing/2014/main" id="{7812EA27-35DB-2340-989B-CBC571A28062}"/>
                </a:ext>
              </a:extLst>
            </p:cNvPr>
            <p:cNvSpPr/>
            <p:nvPr/>
          </p:nvSpPr>
          <p:spPr>
            <a:xfrm>
              <a:off x="8386966" y="23289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4" name="椭圆 3083">
              <a:extLst>
                <a:ext uri="{FF2B5EF4-FFF2-40B4-BE49-F238E27FC236}">
                  <a16:creationId xmlns:a16="http://schemas.microsoft.com/office/drawing/2014/main" id="{4CB5F06A-8A5F-0844-A7D5-4FF18BCD2E78}"/>
                </a:ext>
              </a:extLst>
            </p:cNvPr>
            <p:cNvSpPr/>
            <p:nvPr/>
          </p:nvSpPr>
          <p:spPr>
            <a:xfrm>
              <a:off x="79213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5" name="椭圆 3084">
              <a:extLst>
                <a:ext uri="{FF2B5EF4-FFF2-40B4-BE49-F238E27FC236}">
                  <a16:creationId xmlns:a16="http://schemas.microsoft.com/office/drawing/2014/main" id="{C8D4255E-B52D-8F46-AB31-7B301E2E3AAA}"/>
                </a:ext>
              </a:extLst>
            </p:cNvPr>
            <p:cNvSpPr/>
            <p:nvPr/>
          </p:nvSpPr>
          <p:spPr>
            <a:xfrm>
              <a:off x="80377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6" name="椭圆 3085">
              <a:extLst>
                <a:ext uri="{FF2B5EF4-FFF2-40B4-BE49-F238E27FC236}">
                  <a16:creationId xmlns:a16="http://schemas.microsoft.com/office/drawing/2014/main" id="{8D9FA6AC-7424-6449-94FB-6243711E5C91}"/>
                </a:ext>
              </a:extLst>
            </p:cNvPr>
            <p:cNvSpPr/>
            <p:nvPr/>
          </p:nvSpPr>
          <p:spPr>
            <a:xfrm>
              <a:off x="81541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7" name="椭圆 3086">
              <a:extLst>
                <a:ext uri="{FF2B5EF4-FFF2-40B4-BE49-F238E27FC236}">
                  <a16:creationId xmlns:a16="http://schemas.microsoft.com/office/drawing/2014/main" id="{730D8B9A-7D10-C641-AC95-AC549752A52E}"/>
                </a:ext>
              </a:extLst>
            </p:cNvPr>
            <p:cNvSpPr/>
            <p:nvPr/>
          </p:nvSpPr>
          <p:spPr>
            <a:xfrm>
              <a:off x="82705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8" name="椭圆 3087">
              <a:extLst>
                <a:ext uri="{FF2B5EF4-FFF2-40B4-BE49-F238E27FC236}">
                  <a16:creationId xmlns:a16="http://schemas.microsoft.com/office/drawing/2014/main" id="{FDD6154D-258C-0C47-82C3-7F8FFB806354}"/>
                </a:ext>
              </a:extLst>
            </p:cNvPr>
            <p:cNvSpPr/>
            <p:nvPr/>
          </p:nvSpPr>
          <p:spPr>
            <a:xfrm>
              <a:off x="83869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9" name="椭圆 3088">
              <a:extLst>
                <a:ext uri="{FF2B5EF4-FFF2-40B4-BE49-F238E27FC236}">
                  <a16:creationId xmlns:a16="http://schemas.microsoft.com/office/drawing/2014/main" id="{4F9AD760-3C01-124E-ACA8-5DFEFA06CA25}"/>
                </a:ext>
              </a:extLst>
            </p:cNvPr>
            <p:cNvSpPr/>
            <p:nvPr/>
          </p:nvSpPr>
          <p:spPr>
            <a:xfrm>
              <a:off x="79213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90" name="椭圆 3089">
              <a:extLst>
                <a:ext uri="{FF2B5EF4-FFF2-40B4-BE49-F238E27FC236}">
                  <a16:creationId xmlns:a16="http://schemas.microsoft.com/office/drawing/2014/main" id="{EAAF8194-0966-A140-B6E9-6D49FFFCCC80}"/>
                </a:ext>
              </a:extLst>
            </p:cNvPr>
            <p:cNvSpPr/>
            <p:nvPr/>
          </p:nvSpPr>
          <p:spPr>
            <a:xfrm>
              <a:off x="80377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91" name="椭圆 3090">
              <a:extLst>
                <a:ext uri="{FF2B5EF4-FFF2-40B4-BE49-F238E27FC236}">
                  <a16:creationId xmlns:a16="http://schemas.microsoft.com/office/drawing/2014/main" id="{B9B096F5-FFBA-194D-A71E-6440518D5198}"/>
                </a:ext>
              </a:extLst>
            </p:cNvPr>
            <p:cNvSpPr/>
            <p:nvPr/>
          </p:nvSpPr>
          <p:spPr>
            <a:xfrm>
              <a:off x="8154166" y="18565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92" name="椭圆 3091">
              <a:extLst>
                <a:ext uri="{FF2B5EF4-FFF2-40B4-BE49-F238E27FC236}">
                  <a16:creationId xmlns:a16="http://schemas.microsoft.com/office/drawing/2014/main" id="{6B2B969B-64D0-9B4A-ACF6-61B6811870C2}"/>
                </a:ext>
              </a:extLst>
            </p:cNvPr>
            <p:cNvSpPr/>
            <p:nvPr/>
          </p:nvSpPr>
          <p:spPr>
            <a:xfrm>
              <a:off x="82705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93" name="椭圆 3092">
              <a:extLst>
                <a:ext uri="{FF2B5EF4-FFF2-40B4-BE49-F238E27FC236}">
                  <a16:creationId xmlns:a16="http://schemas.microsoft.com/office/drawing/2014/main" id="{4D3AF219-0F24-824C-94E3-CFE366A0FD19}"/>
                </a:ext>
              </a:extLst>
            </p:cNvPr>
            <p:cNvSpPr/>
            <p:nvPr/>
          </p:nvSpPr>
          <p:spPr>
            <a:xfrm>
              <a:off x="83869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94" name="椭圆 3093">
              <a:extLst>
                <a:ext uri="{FF2B5EF4-FFF2-40B4-BE49-F238E27FC236}">
                  <a16:creationId xmlns:a16="http://schemas.microsoft.com/office/drawing/2014/main" id="{872FFF01-F76F-8948-84CB-2969FCD898EB}"/>
                </a:ext>
              </a:extLst>
            </p:cNvPr>
            <p:cNvSpPr/>
            <p:nvPr/>
          </p:nvSpPr>
          <p:spPr>
            <a:xfrm>
              <a:off x="79213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95" name="椭圆 3094">
              <a:extLst>
                <a:ext uri="{FF2B5EF4-FFF2-40B4-BE49-F238E27FC236}">
                  <a16:creationId xmlns:a16="http://schemas.microsoft.com/office/drawing/2014/main" id="{F6B31E3C-EDE6-C044-B516-D5D0C069C264}"/>
                </a:ext>
              </a:extLst>
            </p:cNvPr>
            <p:cNvSpPr/>
            <p:nvPr/>
          </p:nvSpPr>
          <p:spPr>
            <a:xfrm>
              <a:off x="80377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96" name="椭圆 3095">
              <a:extLst>
                <a:ext uri="{FF2B5EF4-FFF2-40B4-BE49-F238E27FC236}">
                  <a16:creationId xmlns:a16="http://schemas.microsoft.com/office/drawing/2014/main" id="{97E11575-84C7-7247-B78F-3E1A6312FC21}"/>
                </a:ext>
              </a:extLst>
            </p:cNvPr>
            <p:cNvSpPr/>
            <p:nvPr/>
          </p:nvSpPr>
          <p:spPr>
            <a:xfrm>
              <a:off x="81541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97" name="椭圆 3096">
              <a:extLst>
                <a:ext uri="{FF2B5EF4-FFF2-40B4-BE49-F238E27FC236}">
                  <a16:creationId xmlns:a16="http://schemas.microsoft.com/office/drawing/2014/main" id="{57202F57-73E1-A34D-AEBE-0BC1E6DDAB89}"/>
                </a:ext>
              </a:extLst>
            </p:cNvPr>
            <p:cNvSpPr/>
            <p:nvPr/>
          </p:nvSpPr>
          <p:spPr>
            <a:xfrm>
              <a:off x="82705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98" name="椭圆 3097">
              <a:extLst>
                <a:ext uri="{FF2B5EF4-FFF2-40B4-BE49-F238E27FC236}">
                  <a16:creationId xmlns:a16="http://schemas.microsoft.com/office/drawing/2014/main" id="{B861EAF4-52FA-1345-BF5D-EF1D5B4E8BD9}"/>
                </a:ext>
              </a:extLst>
            </p:cNvPr>
            <p:cNvSpPr/>
            <p:nvPr/>
          </p:nvSpPr>
          <p:spPr>
            <a:xfrm>
              <a:off x="83869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99" name="椭圆 3098">
              <a:extLst>
                <a:ext uri="{FF2B5EF4-FFF2-40B4-BE49-F238E27FC236}">
                  <a16:creationId xmlns:a16="http://schemas.microsoft.com/office/drawing/2014/main" id="{4F2AE3E7-E1E1-6C48-A784-6CD03E928474}"/>
                </a:ext>
              </a:extLst>
            </p:cNvPr>
            <p:cNvSpPr/>
            <p:nvPr/>
          </p:nvSpPr>
          <p:spPr>
            <a:xfrm>
              <a:off x="7921366" y="20880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0" name="椭圆 3099">
              <a:extLst>
                <a:ext uri="{FF2B5EF4-FFF2-40B4-BE49-F238E27FC236}">
                  <a16:creationId xmlns:a16="http://schemas.microsoft.com/office/drawing/2014/main" id="{22B3FF53-9633-4542-A193-F52B6DE5E3D4}"/>
                </a:ext>
              </a:extLst>
            </p:cNvPr>
            <p:cNvSpPr/>
            <p:nvPr/>
          </p:nvSpPr>
          <p:spPr>
            <a:xfrm>
              <a:off x="8037766" y="20880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1" name="椭圆 3100">
              <a:extLst>
                <a:ext uri="{FF2B5EF4-FFF2-40B4-BE49-F238E27FC236}">
                  <a16:creationId xmlns:a16="http://schemas.microsoft.com/office/drawing/2014/main" id="{CF667E42-BEE3-3C40-BA83-6ECB2023EB3F}"/>
                </a:ext>
              </a:extLst>
            </p:cNvPr>
            <p:cNvSpPr/>
            <p:nvPr/>
          </p:nvSpPr>
          <p:spPr>
            <a:xfrm>
              <a:off x="8154166" y="20898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2" name="椭圆 3101">
              <a:extLst>
                <a:ext uri="{FF2B5EF4-FFF2-40B4-BE49-F238E27FC236}">
                  <a16:creationId xmlns:a16="http://schemas.microsoft.com/office/drawing/2014/main" id="{E5E51406-64AE-CC4C-9AE9-51D394DA522C}"/>
                </a:ext>
              </a:extLst>
            </p:cNvPr>
            <p:cNvSpPr/>
            <p:nvPr/>
          </p:nvSpPr>
          <p:spPr>
            <a:xfrm>
              <a:off x="8270566" y="20880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3" name="椭圆 3102">
              <a:extLst>
                <a:ext uri="{FF2B5EF4-FFF2-40B4-BE49-F238E27FC236}">
                  <a16:creationId xmlns:a16="http://schemas.microsoft.com/office/drawing/2014/main" id="{A28033C6-5819-E642-8FB9-2F322D7F6A33}"/>
                </a:ext>
              </a:extLst>
            </p:cNvPr>
            <p:cNvSpPr/>
            <p:nvPr/>
          </p:nvSpPr>
          <p:spPr>
            <a:xfrm>
              <a:off x="8386966" y="20880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4" name="椭圆 3103">
              <a:extLst>
                <a:ext uri="{FF2B5EF4-FFF2-40B4-BE49-F238E27FC236}">
                  <a16:creationId xmlns:a16="http://schemas.microsoft.com/office/drawing/2014/main" id="{97D511EC-7534-E74F-8079-E4E72CBFBA6C}"/>
                </a:ext>
              </a:extLst>
            </p:cNvPr>
            <p:cNvSpPr/>
            <p:nvPr/>
          </p:nvSpPr>
          <p:spPr>
            <a:xfrm>
              <a:off x="7921366" y="1501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5" name="椭圆 3104">
              <a:extLst>
                <a:ext uri="{FF2B5EF4-FFF2-40B4-BE49-F238E27FC236}">
                  <a16:creationId xmlns:a16="http://schemas.microsoft.com/office/drawing/2014/main" id="{B56DDE72-E6FB-A94A-BAB1-2113D7582F25}"/>
                </a:ext>
              </a:extLst>
            </p:cNvPr>
            <p:cNvSpPr/>
            <p:nvPr/>
          </p:nvSpPr>
          <p:spPr>
            <a:xfrm>
              <a:off x="8037766" y="1501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6" name="椭圆 3105">
              <a:extLst>
                <a:ext uri="{FF2B5EF4-FFF2-40B4-BE49-F238E27FC236}">
                  <a16:creationId xmlns:a16="http://schemas.microsoft.com/office/drawing/2014/main" id="{64A01695-9652-B545-9B55-A21766415945}"/>
                </a:ext>
              </a:extLst>
            </p:cNvPr>
            <p:cNvSpPr/>
            <p:nvPr/>
          </p:nvSpPr>
          <p:spPr>
            <a:xfrm>
              <a:off x="8154166" y="1501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7" name="椭圆 3106">
              <a:extLst>
                <a:ext uri="{FF2B5EF4-FFF2-40B4-BE49-F238E27FC236}">
                  <a16:creationId xmlns:a16="http://schemas.microsoft.com/office/drawing/2014/main" id="{B3CC070B-C2A9-884C-A7F1-77F2FF652826}"/>
                </a:ext>
              </a:extLst>
            </p:cNvPr>
            <p:cNvSpPr/>
            <p:nvPr/>
          </p:nvSpPr>
          <p:spPr>
            <a:xfrm>
              <a:off x="7921366" y="1618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8" name="椭圆 3107">
              <a:extLst>
                <a:ext uri="{FF2B5EF4-FFF2-40B4-BE49-F238E27FC236}">
                  <a16:creationId xmlns:a16="http://schemas.microsoft.com/office/drawing/2014/main" id="{F3171EA7-DD59-1149-9105-807A010F63B4}"/>
                </a:ext>
              </a:extLst>
            </p:cNvPr>
            <p:cNvSpPr/>
            <p:nvPr/>
          </p:nvSpPr>
          <p:spPr>
            <a:xfrm>
              <a:off x="8037766" y="1618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9" name="椭圆 3108">
              <a:extLst>
                <a:ext uri="{FF2B5EF4-FFF2-40B4-BE49-F238E27FC236}">
                  <a16:creationId xmlns:a16="http://schemas.microsoft.com/office/drawing/2014/main" id="{CB71B629-A908-1245-9118-CBEA7E7116EE}"/>
                </a:ext>
              </a:extLst>
            </p:cNvPr>
            <p:cNvSpPr/>
            <p:nvPr/>
          </p:nvSpPr>
          <p:spPr>
            <a:xfrm>
              <a:off x="8154166" y="16198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0" name="椭圆 3109">
              <a:extLst>
                <a:ext uri="{FF2B5EF4-FFF2-40B4-BE49-F238E27FC236}">
                  <a16:creationId xmlns:a16="http://schemas.microsoft.com/office/drawing/2014/main" id="{F1100691-3B21-B443-9E0D-0DCC614A6184}"/>
                </a:ext>
              </a:extLst>
            </p:cNvPr>
            <p:cNvSpPr/>
            <p:nvPr/>
          </p:nvSpPr>
          <p:spPr>
            <a:xfrm>
              <a:off x="8270566" y="1618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1" name="椭圆 3110">
              <a:extLst>
                <a:ext uri="{FF2B5EF4-FFF2-40B4-BE49-F238E27FC236}">
                  <a16:creationId xmlns:a16="http://schemas.microsoft.com/office/drawing/2014/main" id="{AC23B48D-4878-9945-8F02-B0BCBE96DD37}"/>
                </a:ext>
              </a:extLst>
            </p:cNvPr>
            <p:cNvSpPr/>
            <p:nvPr/>
          </p:nvSpPr>
          <p:spPr>
            <a:xfrm>
              <a:off x="8386966" y="1618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2" name="椭圆 3111">
              <a:extLst>
                <a:ext uri="{FF2B5EF4-FFF2-40B4-BE49-F238E27FC236}">
                  <a16:creationId xmlns:a16="http://schemas.microsoft.com/office/drawing/2014/main" id="{644BF2EF-6081-3942-A462-DFCC5B833600}"/>
                </a:ext>
              </a:extLst>
            </p:cNvPr>
            <p:cNvSpPr/>
            <p:nvPr/>
          </p:nvSpPr>
          <p:spPr>
            <a:xfrm>
              <a:off x="73393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3" name="椭圆 3112">
              <a:extLst>
                <a:ext uri="{FF2B5EF4-FFF2-40B4-BE49-F238E27FC236}">
                  <a16:creationId xmlns:a16="http://schemas.microsoft.com/office/drawing/2014/main" id="{E4C20921-2C69-2F49-B2FE-E4454163C210}"/>
                </a:ext>
              </a:extLst>
            </p:cNvPr>
            <p:cNvSpPr/>
            <p:nvPr/>
          </p:nvSpPr>
          <p:spPr>
            <a:xfrm>
              <a:off x="74557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4" name="椭圆 3113">
              <a:extLst>
                <a:ext uri="{FF2B5EF4-FFF2-40B4-BE49-F238E27FC236}">
                  <a16:creationId xmlns:a16="http://schemas.microsoft.com/office/drawing/2014/main" id="{4424C26C-6C7F-354F-A25F-08C3CF56BAE2}"/>
                </a:ext>
              </a:extLst>
            </p:cNvPr>
            <p:cNvSpPr/>
            <p:nvPr/>
          </p:nvSpPr>
          <p:spPr>
            <a:xfrm>
              <a:off x="75721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5" name="椭圆 3114">
              <a:extLst>
                <a:ext uri="{FF2B5EF4-FFF2-40B4-BE49-F238E27FC236}">
                  <a16:creationId xmlns:a16="http://schemas.microsoft.com/office/drawing/2014/main" id="{D3D6C0C5-CAB6-1649-BEED-41CAB9BFFEE0}"/>
                </a:ext>
              </a:extLst>
            </p:cNvPr>
            <p:cNvSpPr/>
            <p:nvPr/>
          </p:nvSpPr>
          <p:spPr>
            <a:xfrm>
              <a:off x="76885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6" name="椭圆 3115">
              <a:extLst>
                <a:ext uri="{FF2B5EF4-FFF2-40B4-BE49-F238E27FC236}">
                  <a16:creationId xmlns:a16="http://schemas.microsoft.com/office/drawing/2014/main" id="{6ABC8371-B8A3-9447-BB88-FED75D3C7940}"/>
                </a:ext>
              </a:extLst>
            </p:cNvPr>
            <p:cNvSpPr/>
            <p:nvPr/>
          </p:nvSpPr>
          <p:spPr>
            <a:xfrm>
              <a:off x="78049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7" name="椭圆 3116">
              <a:extLst>
                <a:ext uri="{FF2B5EF4-FFF2-40B4-BE49-F238E27FC236}">
                  <a16:creationId xmlns:a16="http://schemas.microsoft.com/office/drawing/2014/main" id="{350FB5A4-6EBD-6242-B944-B042C01F38D4}"/>
                </a:ext>
              </a:extLst>
            </p:cNvPr>
            <p:cNvSpPr/>
            <p:nvPr/>
          </p:nvSpPr>
          <p:spPr>
            <a:xfrm>
              <a:off x="73393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8" name="椭圆 3117">
              <a:extLst>
                <a:ext uri="{FF2B5EF4-FFF2-40B4-BE49-F238E27FC236}">
                  <a16:creationId xmlns:a16="http://schemas.microsoft.com/office/drawing/2014/main" id="{5540A7C0-5662-8E41-9906-FCDA493B2F98}"/>
                </a:ext>
              </a:extLst>
            </p:cNvPr>
            <p:cNvSpPr/>
            <p:nvPr/>
          </p:nvSpPr>
          <p:spPr>
            <a:xfrm>
              <a:off x="74557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9" name="椭圆 3118">
              <a:extLst>
                <a:ext uri="{FF2B5EF4-FFF2-40B4-BE49-F238E27FC236}">
                  <a16:creationId xmlns:a16="http://schemas.microsoft.com/office/drawing/2014/main" id="{1F9F29A9-7348-E545-98A6-40065684394A}"/>
                </a:ext>
              </a:extLst>
            </p:cNvPr>
            <p:cNvSpPr/>
            <p:nvPr/>
          </p:nvSpPr>
          <p:spPr>
            <a:xfrm>
              <a:off x="7572166" y="25620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20" name="椭圆 3119">
              <a:extLst>
                <a:ext uri="{FF2B5EF4-FFF2-40B4-BE49-F238E27FC236}">
                  <a16:creationId xmlns:a16="http://schemas.microsoft.com/office/drawing/2014/main" id="{3892FB7B-4A02-0140-B62D-66CCB40DB420}"/>
                </a:ext>
              </a:extLst>
            </p:cNvPr>
            <p:cNvSpPr/>
            <p:nvPr/>
          </p:nvSpPr>
          <p:spPr>
            <a:xfrm>
              <a:off x="76885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21" name="椭圆 3120">
              <a:extLst>
                <a:ext uri="{FF2B5EF4-FFF2-40B4-BE49-F238E27FC236}">
                  <a16:creationId xmlns:a16="http://schemas.microsoft.com/office/drawing/2014/main" id="{3ACCCADA-EDA8-2B4E-A8F2-EFFD19B0332C}"/>
                </a:ext>
              </a:extLst>
            </p:cNvPr>
            <p:cNvSpPr/>
            <p:nvPr/>
          </p:nvSpPr>
          <p:spPr>
            <a:xfrm>
              <a:off x="78049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22" name="椭圆 3121">
              <a:extLst>
                <a:ext uri="{FF2B5EF4-FFF2-40B4-BE49-F238E27FC236}">
                  <a16:creationId xmlns:a16="http://schemas.microsoft.com/office/drawing/2014/main" id="{822618F4-2FBB-FF4C-8706-AEFCBE88F962}"/>
                </a:ext>
              </a:extLst>
            </p:cNvPr>
            <p:cNvSpPr/>
            <p:nvPr/>
          </p:nvSpPr>
          <p:spPr>
            <a:xfrm>
              <a:off x="7339366" y="26769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23" name="椭圆 3122">
              <a:extLst>
                <a:ext uri="{FF2B5EF4-FFF2-40B4-BE49-F238E27FC236}">
                  <a16:creationId xmlns:a16="http://schemas.microsoft.com/office/drawing/2014/main" id="{1A7BF30B-8D44-C848-A7F4-339D478A795C}"/>
                </a:ext>
              </a:extLst>
            </p:cNvPr>
            <p:cNvSpPr/>
            <p:nvPr/>
          </p:nvSpPr>
          <p:spPr>
            <a:xfrm>
              <a:off x="7455766" y="26769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24" name="椭圆 3123">
              <a:extLst>
                <a:ext uri="{FF2B5EF4-FFF2-40B4-BE49-F238E27FC236}">
                  <a16:creationId xmlns:a16="http://schemas.microsoft.com/office/drawing/2014/main" id="{70011EFB-D813-F449-945A-9BCD81554B61}"/>
                </a:ext>
              </a:extLst>
            </p:cNvPr>
            <p:cNvSpPr/>
            <p:nvPr/>
          </p:nvSpPr>
          <p:spPr>
            <a:xfrm>
              <a:off x="7572166" y="26769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25" name="椭圆 3124">
              <a:extLst>
                <a:ext uri="{FF2B5EF4-FFF2-40B4-BE49-F238E27FC236}">
                  <a16:creationId xmlns:a16="http://schemas.microsoft.com/office/drawing/2014/main" id="{8441D85D-90C0-0D4C-9428-A189734583B8}"/>
                </a:ext>
              </a:extLst>
            </p:cNvPr>
            <p:cNvSpPr/>
            <p:nvPr/>
          </p:nvSpPr>
          <p:spPr>
            <a:xfrm>
              <a:off x="7688566" y="26769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26" name="椭圆 3125">
              <a:extLst>
                <a:ext uri="{FF2B5EF4-FFF2-40B4-BE49-F238E27FC236}">
                  <a16:creationId xmlns:a16="http://schemas.microsoft.com/office/drawing/2014/main" id="{F8D52671-99B7-094E-BF94-FE73C5A056FA}"/>
                </a:ext>
              </a:extLst>
            </p:cNvPr>
            <p:cNvSpPr/>
            <p:nvPr/>
          </p:nvSpPr>
          <p:spPr>
            <a:xfrm>
              <a:off x="7804966" y="26769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27" name="椭圆 3126">
              <a:extLst>
                <a:ext uri="{FF2B5EF4-FFF2-40B4-BE49-F238E27FC236}">
                  <a16:creationId xmlns:a16="http://schemas.microsoft.com/office/drawing/2014/main" id="{6DBDAAE9-5CC0-F441-8619-F317331AC865}"/>
                </a:ext>
              </a:extLst>
            </p:cNvPr>
            <p:cNvSpPr/>
            <p:nvPr/>
          </p:nvSpPr>
          <p:spPr>
            <a:xfrm>
              <a:off x="73393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28" name="椭圆 3127">
              <a:extLst>
                <a:ext uri="{FF2B5EF4-FFF2-40B4-BE49-F238E27FC236}">
                  <a16:creationId xmlns:a16="http://schemas.microsoft.com/office/drawing/2014/main" id="{A7B8FBBE-C05F-6347-B062-3A89703EB803}"/>
                </a:ext>
              </a:extLst>
            </p:cNvPr>
            <p:cNvSpPr/>
            <p:nvPr/>
          </p:nvSpPr>
          <p:spPr>
            <a:xfrm>
              <a:off x="74557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29" name="椭圆 3128">
              <a:extLst>
                <a:ext uri="{FF2B5EF4-FFF2-40B4-BE49-F238E27FC236}">
                  <a16:creationId xmlns:a16="http://schemas.microsoft.com/office/drawing/2014/main" id="{9DF6EF30-8358-4C40-8B67-FFCDF887E950}"/>
                </a:ext>
              </a:extLst>
            </p:cNvPr>
            <p:cNvSpPr/>
            <p:nvPr/>
          </p:nvSpPr>
          <p:spPr>
            <a:xfrm>
              <a:off x="7572166" y="27953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30" name="椭圆 3129">
              <a:extLst>
                <a:ext uri="{FF2B5EF4-FFF2-40B4-BE49-F238E27FC236}">
                  <a16:creationId xmlns:a16="http://schemas.microsoft.com/office/drawing/2014/main" id="{6CBD2039-9A25-4C41-B7EC-CE70E77462DF}"/>
                </a:ext>
              </a:extLst>
            </p:cNvPr>
            <p:cNvSpPr/>
            <p:nvPr/>
          </p:nvSpPr>
          <p:spPr>
            <a:xfrm>
              <a:off x="76885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31" name="椭圆 3130">
              <a:extLst>
                <a:ext uri="{FF2B5EF4-FFF2-40B4-BE49-F238E27FC236}">
                  <a16:creationId xmlns:a16="http://schemas.microsoft.com/office/drawing/2014/main" id="{3DC3FDBF-2434-7E4B-BCBF-D0338C00E4E5}"/>
                </a:ext>
              </a:extLst>
            </p:cNvPr>
            <p:cNvSpPr/>
            <p:nvPr/>
          </p:nvSpPr>
          <p:spPr>
            <a:xfrm>
              <a:off x="78049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32" name="椭圆 3131">
              <a:extLst>
                <a:ext uri="{FF2B5EF4-FFF2-40B4-BE49-F238E27FC236}">
                  <a16:creationId xmlns:a16="http://schemas.microsoft.com/office/drawing/2014/main" id="{53BA6D46-46FD-1E4E-91B2-E4BE9DD44B2A}"/>
                </a:ext>
              </a:extLst>
            </p:cNvPr>
            <p:cNvSpPr/>
            <p:nvPr/>
          </p:nvSpPr>
          <p:spPr>
            <a:xfrm>
              <a:off x="7339366" y="220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33" name="椭圆 3132">
              <a:extLst>
                <a:ext uri="{FF2B5EF4-FFF2-40B4-BE49-F238E27FC236}">
                  <a16:creationId xmlns:a16="http://schemas.microsoft.com/office/drawing/2014/main" id="{76BB3C8B-1239-914C-BEB8-75D7BACDF7A1}"/>
                </a:ext>
              </a:extLst>
            </p:cNvPr>
            <p:cNvSpPr/>
            <p:nvPr/>
          </p:nvSpPr>
          <p:spPr>
            <a:xfrm>
              <a:off x="7455766" y="220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34" name="椭圆 3133">
              <a:extLst>
                <a:ext uri="{FF2B5EF4-FFF2-40B4-BE49-F238E27FC236}">
                  <a16:creationId xmlns:a16="http://schemas.microsoft.com/office/drawing/2014/main" id="{07567955-5626-C34A-BFCB-42E2CA5355B4}"/>
                </a:ext>
              </a:extLst>
            </p:cNvPr>
            <p:cNvSpPr/>
            <p:nvPr/>
          </p:nvSpPr>
          <p:spPr>
            <a:xfrm>
              <a:off x="7572166" y="220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35" name="椭圆 3134">
              <a:extLst>
                <a:ext uri="{FF2B5EF4-FFF2-40B4-BE49-F238E27FC236}">
                  <a16:creationId xmlns:a16="http://schemas.microsoft.com/office/drawing/2014/main" id="{D53EE357-9DA1-9549-9B0A-900505EED1A8}"/>
                </a:ext>
              </a:extLst>
            </p:cNvPr>
            <p:cNvSpPr/>
            <p:nvPr/>
          </p:nvSpPr>
          <p:spPr>
            <a:xfrm>
              <a:off x="7688566" y="220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36" name="椭圆 3135">
              <a:extLst>
                <a:ext uri="{FF2B5EF4-FFF2-40B4-BE49-F238E27FC236}">
                  <a16:creationId xmlns:a16="http://schemas.microsoft.com/office/drawing/2014/main" id="{9630049B-AAF0-3646-A19B-E86020EEB9C9}"/>
                </a:ext>
              </a:extLst>
            </p:cNvPr>
            <p:cNvSpPr/>
            <p:nvPr/>
          </p:nvSpPr>
          <p:spPr>
            <a:xfrm>
              <a:off x="7804966" y="220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37" name="椭圆 3136">
              <a:extLst>
                <a:ext uri="{FF2B5EF4-FFF2-40B4-BE49-F238E27FC236}">
                  <a16:creationId xmlns:a16="http://schemas.microsoft.com/office/drawing/2014/main" id="{57369661-D19D-8F44-966A-20DA97D270B7}"/>
                </a:ext>
              </a:extLst>
            </p:cNvPr>
            <p:cNvSpPr/>
            <p:nvPr/>
          </p:nvSpPr>
          <p:spPr>
            <a:xfrm>
              <a:off x="7339366" y="2323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38" name="椭圆 3137">
              <a:extLst>
                <a:ext uri="{FF2B5EF4-FFF2-40B4-BE49-F238E27FC236}">
                  <a16:creationId xmlns:a16="http://schemas.microsoft.com/office/drawing/2014/main" id="{96FD2A9F-205D-9E42-B97F-E3D941497690}"/>
                </a:ext>
              </a:extLst>
            </p:cNvPr>
            <p:cNvSpPr/>
            <p:nvPr/>
          </p:nvSpPr>
          <p:spPr>
            <a:xfrm>
              <a:off x="7455766" y="2323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39" name="椭圆 3138">
              <a:extLst>
                <a:ext uri="{FF2B5EF4-FFF2-40B4-BE49-F238E27FC236}">
                  <a16:creationId xmlns:a16="http://schemas.microsoft.com/office/drawing/2014/main" id="{474F7622-CFAC-AD4C-B478-8144793A0574}"/>
                </a:ext>
              </a:extLst>
            </p:cNvPr>
            <p:cNvSpPr/>
            <p:nvPr/>
          </p:nvSpPr>
          <p:spPr>
            <a:xfrm>
              <a:off x="7572166" y="232530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0" name="椭圆 3139">
              <a:extLst>
                <a:ext uri="{FF2B5EF4-FFF2-40B4-BE49-F238E27FC236}">
                  <a16:creationId xmlns:a16="http://schemas.microsoft.com/office/drawing/2014/main" id="{F7DCED39-4F35-704C-9F65-929E392FA8B4}"/>
                </a:ext>
              </a:extLst>
            </p:cNvPr>
            <p:cNvSpPr/>
            <p:nvPr/>
          </p:nvSpPr>
          <p:spPr>
            <a:xfrm>
              <a:off x="7688566" y="2323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1" name="椭圆 3140">
              <a:extLst>
                <a:ext uri="{FF2B5EF4-FFF2-40B4-BE49-F238E27FC236}">
                  <a16:creationId xmlns:a16="http://schemas.microsoft.com/office/drawing/2014/main" id="{FE638071-39E5-AF45-8208-D83999F088A0}"/>
                </a:ext>
              </a:extLst>
            </p:cNvPr>
            <p:cNvSpPr/>
            <p:nvPr/>
          </p:nvSpPr>
          <p:spPr>
            <a:xfrm>
              <a:off x="7804966" y="2323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2" name="椭圆 3141">
              <a:extLst>
                <a:ext uri="{FF2B5EF4-FFF2-40B4-BE49-F238E27FC236}">
                  <a16:creationId xmlns:a16="http://schemas.microsoft.com/office/drawing/2014/main" id="{8BCF065B-E44E-2A45-904F-A474D5D71597}"/>
                </a:ext>
              </a:extLst>
            </p:cNvPr>
            <p:cNvSpPr/>
            <p:nvPr/>
          </p:nvSpPr>
          <p:spPr>
            <a:xfrm>
              <a:off x="7339366" y="19756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3" name="椭圆 3142">
              <a:extLst>
                <a:ext uri="{FF2B5EF4-FFF2-40B4-BE49-F238E27FC236}">
                  <a16:creationId xmlns:a16="http://schemas.microsoft.com/office/drawing/2014/main" id="{06E99044-A99E-FA4F-84F5-770B8889621B}"/>
                </a:ext>
              </a:extLst>
            </p:cNvPr>
            <p:cNvSpPr/>
            <p:nvPr/>
          </p:nvSpPr>
          <p:spPr>
            <a:xfrm>
              <a:off x="7455766" y="19756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4" name="椭圆 3143">
              <a:extLst>
                <a:ext uri="{FF2B5EF4-FFF2-40B4-BE49-F238E27FC236}">
                  <a16:creationId xmlns:a16="http://schemas.microsoft.com/office/drawing/2014/main" id="{61D76A4B-E7F2-3845-A0CD-8FE54A9ACAA5}"/>
                </a:ext>
              </a:extLst>
            </p:cNvPr>
            <p:cNvSpPr/>
            <p:nvPr/>
          </p:nvSpPr>
          <p:spPr>
            <a:xfrm>
              <a:off x="7572166" y="19756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5" name="椭圆 3144">
              <a:extLst>
                <a:ext uri="{FF2B5EF4-FFF2-40B4-BE49-F238E27FC236}">
                  <a16:creationId xmlns:a16="http://schemas.microsoft.com/office/drawing/2014/main" id="{A244749C-6225-174D-A73C-E8C508FCC413}"/>
                </a:ext>
              </a:extLst>
            </p:cNvPr>
            <p:cNvSpPr/>
            <p:nvPr/>
          </p:nvSpPr>
          <p:spPr>
            <a:xfrm>
              <a:off x="7688566" y="19756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6" name="椭圆 3145">
              <a:extLst>
                <a:ext uri="{FF2B5EF4-FFF2-40B4-BE49-F238E27FC236}">
                  <a16:creationId xmlns:a16="http://schemas.microsoft.com/office/drawing/2014/main" id="{8615E29C-3325-9C49-AC0E-7FC32DE3D72B}"/>
                </a:ext>
              </a:extLst>
            </p:cNvPr>
            <p:cNvSpPr/>
            <p:nvPr/>
          </p:nvSpPr>
          <p:spPr>
            <a:xfrm>
              <a:off x="7804966" y="19756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7" name="椭圆 3146">
              <a:extLst>
                <a:ext uri="{FF2B5EF4-FFF2-40B4-BE49-F238E27FC236}">
                  <a16:creationId xmlns:a16="http://schemas.microsoft.com/office/drawing/2014/main" id="{5D95C5AD-CB05-AE4C-B61E-EDB4B5321C3E}"/>
                </a:ext>
              </a:extLst>
            </p:cNvPr>
            <p:cNvSpPr/>
            <p:nvPr/>
          </p:nvSpPr>
          <p:spPr>
            <a:xfrm>
              <a:off x="7339366" y="20922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8" name="椭圆 3147">
              <a:extLst>
                <a:ext uri="{FF2B5EF4-FFF2-40B4-BE49-F238E27FC236}">
                  <a16:creationId xmlns:a16="http://schemas.microsoft.com/office/drawing/2014/main" id="{B68B6148-D11F-1E4C-89FA-A2DE59594191}"/>
                </a:ext>
              </a:extLst>
            </p:cNvPr>
            <p:cNvSpPr/>
            <p:nvPr/>
          </p:nvSpPr>
          <p:spPr>
            <a:xfrm>
              <a:off x="7455766" y="20922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9" name="椭圆 3148">
              <a:extLst>
                <a:ext uri="{FF2B5EF4-FFF2-40B4-BE49-F238E27FC236}">
                  <a16:creationId xmlns:a16="http://schemas.microsoft.com/office/drawing/2014/main" id="{9906E632-2391-D647-A042-F0EB4DEEB15D}"/>
                </a:ext>
              </a:extLst>
            </p:cNvPr>
            <p:cNvSpPr/>
            <p:nvPr/>
          </p:nvSpPr>
          <p:spPr>
            <a:xfrm>
              <a:off x="7572166" y="20939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0" name="椭圆 3149">
              <a:extLst>
                <a:ext uri="{FF2B5EF4-FFF2-40B4-BE49-F238E27FC236}">
                  <a16:creationId xmlns:a16="http://schemas.microsoft.com/office/drawing/2014/main" id="{B9B2C5D8-C120-D44D-BE5C-0CEEE4A34639}"/>
                </a:ext>
              </a:extLst>
            </p:cNvPr>
            <p:cNvSpPr/>
            <p:nvPr/>
          </p:nvSpPr>
          <p:spPr>
            <a:xfrm>
              <a:off x="7688566" y="20922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1" name="椭圆 3150">
              <a:extLst>
                <a:ext uri="{FF2B5EF4-FFF2-40B4-BE49-F238E27FC236}">
                  <a16:creationId xmlns:a16="http://schemas.microsoft.com/office/drawing/2014/main" id="{2E6DFF00-79BF-4342-AE14-5BCC76D8A76A}"/>
                </a:ext>
              </a:extLst>
            </p:cNvPr>
            <p:cNvSpPr/>
            <p:nvPr/>
          </p:nvSpPr>
          <p:spPr>
            <a:xfrm>
              <a:off x="7804966" y="20922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2" name="椭圆 3151">
              <a:extLst>
                <a:ext uri="{FF2B5EF4-FFF2-40B4-BE49-F238E27FC236}">
                  <a16:creationId xmlns:a16="http://schemas.microsoft.com/office/drawing/2014/main" id="{6FCD4FED-0B54-5B4B-B114-1C4B79F3B845}"/>
                </a:ext>
              </a:extLst>
            </p:cNvPr>
            <p:cNvSpPr/>
            <p:nvPr/>
          </p:nvSpPr>
          <p:spPr>
            <a:xfrm>
              <a:off x="73393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3" name="椭圆 3152">
              <a:extLst>
                <a:ext uri="{FF2B5EF4-FFF2-40B4-BE49-F238E27FC236}">
                  <a16:creationId xmlns:a16="http://schemas.microsoft.com/office/drawing/2014/main" id="{F0BBF861-F01F-0E45-911D-9DE546629D0F}"/>
                </a:ext>
              </a:extLst>
            </p:cNvPr>
            <p:cNvSpPr/>
            <p:nvPr/>
          </p:nvSpPr>
          <p:spPr>
            <a:xfrm>
              <a:off x="74557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4" name="椭圆 3153">
              <a:extLst>
                <a:ext uri="{FF2B5EF4-FFF2-40B4-BE49-F238E27FC236}">
                  <a16:creationId xmlns:a16="http://schemas.microsoft.com/office/drawing/2014/main" id="{909B28D1-D607-5A46-A419-AC0C7F3C5365}"/>
                </a:ext>
              </a:extLst>
            </p:cNvPr>
            <p:cNvSpPr/>
            <p:nvPr/>
          </p:nvSpPr>
          <p:spPr>
            <a:xfrm>
              <a:off x="75721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5" name="椭圆 3154">
              <a:extLst>
                <a:ext uri="{FF2B5EF4-FFF2-40B4-BE49-F238E27FC236}">
                  <a16:creationId xmlns:a16="http://schemas.microsoft.com/office/drawing/2014/main" id="{4BD3094B-C695-9F4B-A67B-EE00542BAF2F}"/>
                </a:ext>
              </a:extLst>
            </p:cNvPr>
            <p:cNvSpPr/>
            <p:nvPr/>
          </p:nvSpPr>
          <p:spPr>
            <a:xfrm>
              <a:off x="76885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6" name="椭圆 3155">
              <a:extLst>
                <a:ext uri="{FF2B5EF4-FFF2-40B4-BE49-F238E27FC236}">
                  <a16:creationId xmlns:a16="http://schemas.microsoft.com/office/drawing/2014/main" id="{9DD3E095-BB97-5547-8A92-31BCCB3EC2C1}"/>
                </a:ext>
              </a:extLst>
            </p:cNvPr>
            <p:cNvSpPr/>
            <p:nvPr/>
          </p:nvSpPr>
          <p:spPr>
            <a:xfrm>
              <a:off x="78049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7" name="椭圆 3156">
              <a:extLst>
                <a:ext uri="{FF2B5EF4-FFF2-40B4-BE49-F238E27FC236}">
                  <a16:creationId xmlns:a16="http://schemas.microsoft.com/office/drawing/2014/main" id="{BF3B75F3-D2DF-5B40-B321-3E26F9F96005}"/>
                </a:ext>
              </a:extLst>
            </p:cNvPr>
            <p:cNvSpPr/>
            <p:nvPr/>
          </p:nvSpPr>
          <p:spPr>
            <a:xfrm>
              <a:off x="7339366" y="162159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8" name="椭圆 3157">
              <a:extLst>
                <a:ext uri="{FF2B5EF4-FFF2-40B4-BE49-F238E27FC236}">
                  <a16:creationId xmlns:a16="http://schemas.microsoft.com/office/drawing/2014/main" id="{3B3095C1-B95A-3D4C-B7C9-3F0EBF2567E9}"/>
                </a:ext>
              </a:extLst>
            </p:cNvPr>
            <p:cNvSpPr/>
            <p:nvPr/>
          </p:nvSpPr>
          <p:spPr>
            <a:xfrm>
              <a:off x="7455766" y="162159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9" name="椭圆 3158">
              <a:extLst>
                <a:ext uri="{FF2B5EF4-FFF2-40B4-BE49-F238E27FC236}">
                  <a16:creationId xmlns:a16="http://schemas.microsoft.com/office/drawing/2014/main" id="{8C022CA5-285B-3047-8FC9-7B365AC9DEDD}"/>
                </a:ext>
              </a:extLst>
            </p:cNvPr>
            <p:cNvSpPr/>
            <p:nvPr/>
          </p:nvSpPr>
          <p:spPr>
            <a:xfrm>
              <a:off x="7572166" y="16233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0" name="椭圆 3159">
              <a:extLst>
                <a:ext uri="{FF2B5EF4-FFF2-40B4-BE49-F238E27FC236}">
                  <a16:creationId xmlns:a16="http://schemas.microsoft.com/office/drawing/2014/main" id="{BF5961A8-177C-7E45-97F0-B6A0B8ECA0F0}"/>
                </a:ext>
              </a:extLst>
            </p:cNvPr>
            <p:cNvSpPr/>
            <p:nvPr/>
          </p:nvSpPr>
          <p:spPr>
            <a:xfrm>
              <a:off x="7688566" y="162159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1" name="椭圆 3160">
              <a:extLst>
                <a:ext uri="{FF2B5EF4-FFF2-40B4-BE49-F238E27FC236}">
                  <a16:creationId xmlns:a16="http://schemas.microsoft.com/office/drawing/2014/main" id="{5661F833-4514-E747-BD04-60C86ECB804E}"/>
                </a:ext>
              </a:extLst>
            </p:cNvPr>
            <p:cNvSpPr/>
            <p:nvPr/>
          </p:nvSpPr>
          <p:spPr>
            <a:xfrm>
              <a:off x="7804966" y="162159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2" name="椭圆 3161">
              <a:extLst>
                <a:ext uri="{FF2B5EF4-FFF2-40B4-BE49-F238E27FC236}">
                  <a16:creationId xmlns:a16="http://schemas.microsoft.com/office/drawing/2014/main" id="{F7DA32D5-3E1A-A440-A5EF-9740F21D4029}"/>
                </a:ext>
              </a:extLst>
            </p:cNvPr>
            <p:cNvSpPr/>
            <p:nvPr/>
          </p:nvSpPr>
          <p:spPr>
            <a:xfrm>
              <a:off x="73393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3" name="椭圆 3162">
              <a:extLst>
                <a:ext uri="{FF2B5EF4-FFF2-40B4-BE49-F238E27FC236}">
                  <a16:creationId xmlns:a16="http://schemas.microsoft.com/office/drawing/2014/main" id="{39B30CD8-F3A9-9047-86B9-1A87528F414F}"/>
                </a:ext>
              </a:extLst>
            </p:cNvPr>
            <p:cNvSpPr/>
            <p:nvPr/>
          </p:nvSpPr>
          <p:spPr>
            <a:xfrm>
              <a:off x="74557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4" name="椭圆 3163">
              <a:extLst>
                <a:ext uri="{FF2B5EF4-FFF2-40B4-BE49-F238E27FC236}">
                  <a16:creationId xmlns:a16="http://schemas.microsoft.com/office/drawing/2014/main" id="{DAD95E82-CAE1-A542-B174-145AA93C76FC}"/>
                </a:ext>
              </a:extLst>
            </p:cNvPr>
            <p:cNvSpPr/>
            <p:nvPr/>
          </p:nvSpPr>
          <p:spPr>
            <a:xfrm>
              <a:off x="75721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5" name="椭圆 3164">
              <a:extLst>
                <a:ext uri="{FF2B5EF4-FFF2-40B4-BE49-F238E27FC236}">
                  <a16:creationId xmlns:a16="http://schemas.microsoft.com/office/drawing/2014/main" id="{7995BBDD-DFD3-704B-9378-0A9D688AF865}"/>
                </a:ext>
              </a:extLst>
            </p:cNvPr>
            <p:cNvSpPr/>
            <p:nvPr/>
          </p:nvSpPr>
          <p:spPr>
            <a:xfrm>
              <a:off x="76885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6" name="椭圆 3165">
              <a:extLst>
                <a:ext uri="{FF2B5EF4-FFF2-40B4-BE49-F238E27FC236}">
                  <a16:creationId xmlns:a16="http://schemas.microsoft.com/office/drawing/2014/main" id="{5A0F418B-0216-5240-95C6-50EECC686F53}"/>
                </a:ext>
              </a:extLst>
            </p:cNvPr>
            <p:cNvSpPr/>
            <p:nvPr/>
          </p:nvSpPr>
          <p:spPr>
            <a:xfrm>
              <a:off x="78049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7" name="椭圆 3166">
              <a:extLst>
                <a:ext uri="{FF2B5EF4-FFF2-40B4-BE49-F238E27FC236}">
                  <a16:creationId xmlns:a16="http://schemas.microsoft.com/office/drawing/2014/main" id="{5F11F5B1-32DF-3A49-AFF8-8498DF356125}"/>
                </a:ext>
              </a:extLst>
            </p:cNvPr>
            <p:cNvSpPr/>
            <p:nvPr/>
          </p:nvSpPr>
          <p:spPr>
            <a:xfrm>
              <a:off x="73393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8" name="椭圆 3167">
              <a:extLst>
                <a:ext uri="{FF2B5EF4-FFF2-40B4-BE49-F238E27FC236}">
                  <a16:creationId xmlns:a16="http://schemas.microsoft.com/office/drawing/2014/main" id="{895D0549-D6A9-804C-8D2A-DD8D3EEF14CC}"/>
                </a:ext>
              </a:extLst>
            </p:cNvPr>
            <p:cNvSpPr/>
            <p:nvPr/>
          </p:nvSpPr>
          <p:spPr>
            <a:xfrm>
              <a:off x="74557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9" name="椭圆 3168">
              <a:extLst>
                <a:ext uri="{FF2B5EF4-FFF2-40B4-BE49-F238E27FC236}">
                  <a16:creationId xmlns:a16="http://schemas.microsoft.com/office/drawing/2014/main" id="{0C273C6E-3815-D84B-BD3A-EB9D839CDA1F}"/>
                </a:ext>
              </a:extLst>
            </p:cNvPr>
            <p:cNvSpPr/>
            <p:nvPr/>
          </p:nvSpPr>
          <p:spPr>
            <a:xfrm>
              <a:off x="7572166" y="18565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0" name="椭圆 3169">
              <a:extLst>
                <a:ext uri="{FF2B5EF4-FFF2-40B4-BE49-F238E27FC236}">
                  <a16:creationId xmlns:a16="http://schemas.microsoft.com/office/drawing/2014/main" id="{4E0E18F5-DDDC-164C-B40C-6A7FD1A5EFD1}"/>
                </a:ext>
              </a:extLst>
            </p:cNvPr>
            <p:cNvSpPr/>
            <p:nvPr/>
          </p:nvSpPr>
          <p:spPr>
            <a:xfrm>
              <a:off x="76885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1" name="椭圆 3170">
              <a:extLst>
                <a:ext uri="{FF2B5EF4-FFF2-40B4-BE49-F238E27FC236}">
                  <a16:creationId xmlns:a16="http://schemas.microsoft.com/office/drawing/2014/main" id="{B2FD0F47-7578-7E4B-BCEE-179904F7181C}"/>
                </a:ext>
              </a:extLst>
            </p:cNvPr>
            <p:cNvSpPr/>
            <p:nvPr/>
          </p:nvSpPr>
          <p:spPr>
            <a:xfrm>
              <a:off x="78049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2" name="椭圆 3171">
              <a:extLst>
                <a:ext uri="{FF2B5EF4-FFF2-40B4-BE49-F238E27FC236}">
                  <a16:creationId xmlns:a16="http://schemas.microsoft.com/office/drawing/2014/main" id="{B4FD67EC-B2F0-E64E-ADF6-A4C475DBBAA9}"/>
                </a:ext>
              </a:extLst>
            </p:cNvPr>
            <p:cNvSpPr/>
            <p:nvPr/>
          </p:nvSpPr>
          <p:spPr>
            <a:xfrm>
              <a:off x="85033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3" name="椭圆 3172">
              <a:extLst>
                <a:ext uri="{FF2B5EF4-FFF2-40B4-BE49-F238E27FC236}">
                  <a16:creationId xmlns:a16="http://schemas.microsoft.com/office/drawing/2014/main" id="{737BDC47-D659-494A-BBFA-8B4D133F573A}"/>
                </a:ext>
              </a:extLst>
            </p:cNvPr>
            <p:cNvSpPr/>
            <p:nvPr/>
          </p:nvSpPr>
          <p:spPr>
            <a:xfrm>
              <a:off x="86197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4" name="椭圆 3173">
              <a:extLst>
                <a:ext uri="{FF2B5EF4-FFF2-40B4-BE49-F238E27FC236}">
                  <a16:creationId xmlns:a16="http://schemas.microsoft.com/office/drawing/2014/main" id="{DA4C3A7B-9D26-4F45-A66A-EAC1092C1CD1}"/>
                </a:ext>
              </a:extLst>
            </p:cNvPr>
            <p:cNvSpPr/>
            <p:nvPr/>
          </p:nvSpPr>
          <p:spPr>
            <a:xfrm>
              <a:off x="87361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5" name="椭圆 3174">
              <a:extLst>
                <a:ext uri="{FF2B5EF4-FFF2-40B4-BE49-F238E27FC236}">
                  <a16:creationId xmlns:a16="http://schemas.microsoft.com/office/drawing/2014/main" id="{ACF18110-64A3-5A49-9CA2-0F8E5BA86039}"/>
                </a:ext>
              </a:extLst>
            </p:cNvPr>
            <p:cNvSpPr/>
            <p:nvPr/>
          </p:nvSpPr>
          <p:spPr>
            <a:xfrm>
              <a:off x="8503366" y="17401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6" name="椭圆 3175">
              <a:extLst>
                <a:ext uri="{FF2B5EF4-FFF2-40B4-BE49-F238E27FC236}">
                  <a16:creationId xmlns:a16="http://schemas.microsoft.com/office/drawing/2014/main" id="{A7EED6E9-A81A-194B-A955-500220B94636}"/>
                </a:ext>
              </a:extLst>
            </p:cNvPr>
            <p:cNvSpPr/>
            <p:nvPr/>
          </p:nvSpPr>
          <p:spPr>
            <a:xfrm>
              <a:off x="8503366" y="18567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7" name="椭圆 3176">
              <a:extLst>
                <a:ext uri="{FF2B5EF4-FFF2-40B4-BE49-F238E27FC236}">
                  <a16:creationId xmlns:a16="http://schemas.microsoft.com/office/drawing/2014/main" id="{6DF0F762-9E3B-CD46-864D-CA89F4F87AF0}"/>
                </a:ext>
              </a:extLst>
            </p:cNvPr>
            <p:cNvSpPr/>
            <p:nvPr/>
          </p:nvSpPr>
          <p:spPr>
            <a:xfrm>
              <a:off x="8619766" y="18585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8" name="椭圆 3177">
              <a:extLst>
                <a:ext uri="{FF2B5EF4-FFF2-40B4-BE49-F238E27FC236}">
                  <a16:creationId xmlns:a16="http://schemas.microsoft.com/office/drawing/2014/main" id="{17D4FFAF-0F4D-B84B-81C1-2912E1DDFBA8}"/>
                </a:ext>
              </a:extLst>
            </p:cNvPr>
            <p:cNvSpPr/>
            <p:nvPr/>
          </p:nvSpPr>
          <p:spPr>
            <a:xfrm>
              <a:off x="85033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9" name="椭圆 3178">
              <a:extLst>
                <a:ext uri="{FF2B5EF4-FFF2-40B4-BE49-F238E27FC236}">
                  <a16:creationId xmlns:a16="http://schemas.microsoft.com/office/drawing/2014/main" id="{5468F36B-B637-CE48-AA09-EFD55AE6EA20}"/>
                </a:ext>
              </a:extLst>
            </p:cNvPr>
            <p:cNvSpPr/>
            <p:nvPr/>
          </p:nvSpPr>
          <p:spPr>
            <a:xfrm>
              <a:off x="86197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0" name="椭圆 3179">
              <a:extLst>
                <a:ext uri="{FF2B5EF4-FFF2-40B4-BE49-F238E27FC236}">
                  <a16:creationId xmlns:a16="http://schemas.microsoft.com/office/drawing/2014/main" id="{3314171F-B541-C54A-80A7-ED228998D414}"/>
                </a:ext>
              </a:extLst>
            </p:cNvPr>
            <p:cNvSpPr/>
            <p:nvPr/>
          </p:nvSpPr>
          <p:spPr>
            <a:xfrm>
              <a:off x="87361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1" name="椭圆 3180">
              <a:extLst>
                <a:ext uri="{FF2B5EF4-FFF2-40B4-BE49-F238E27FC236}">
                  <a16:creationId xmlns:a16="http://schemas.microsoft.com/office/drawing/2014/main" id="{5D92246E-03F3-3244-9C5C-454F7A4EF4B4}"/>
                </a:ext>
              </a:extLst>
            </p:cNvPr>
            <p:cNvSpPr/>
            <p:nvPr/>
          </p:nvSpPr>
          <p:spPr>
            <a:xfrm>
              <a:off x="88525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2" name="椭圆 3181">
              <a:extLst>
                <a:ext uri="{FF2B5EF4-FFF2-40B4-BE49-F238E27FC236}">
                  <a16:creationId xmlns:a16="http://schemas.microsoft.com/office/drawing/2014/main" id="{A164EC66-B4A8-2043-984A-CF225D5218EC}"/>
                </a:ext>
              </a:extLst>
            </p:cNvPr>
            <p:cNvSpPr/>
            <p:nvPr/>
          </p:nvSpPr>
          <p:spPr>
            <a:xfrm>
              <a:off x="8503366" y="25622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3" name="椭圆 3182">
              <a:extLst>
                <a:ext uri="{FF2B5EF4-FFF2-40B4-BE49-F238E27FC236}">
                  <a16:creationId xmlns:a16="http://schemas.microsoft.com/office/drawing/2014/main" id="{445375A4-7E6C-B541-B3FF-87C2AFEB4774}"/>
                </a:ext>
              </a:extLst>
            </p:cNvPr>
            <p:cNvSpPr/>
            <p:nvPr/>
          </p:nvSpPr>
          <p:spPr>
            <a:xfrm>
              <a:off x="8619766" y="25622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4" name="椭圆 3183">
              <a:extLst>
                <a:ext uri="{FF2B5EF4-FFF2-40B4-BE49-F238E27FC236}">
                  <a16:creationId xmlns:a16="http://schemas.microsoft.com/office/drawing/2014/main" id="{E19C7888-237F-154D-8614-CCC5B44F00FD}"/>
                </a:ext>
              </a:extLst>
            </p:cNvPr>
            <p:cNvSpPr/>
            <p:nvPr/>
          </p:nvSpPr>
          <p:spPr>
            <a:xfrm>
              <a:off x="8736166" y="25622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5" name="椭圆 3184">
              <a:extLst>
                <a:ext uri="{FF2B5EF4-FFF2-40B4-BE49-F238E27FC236}">
                  <a16:creationId xmlns:a16="http://schemas.microsoft.com/office/drawing/2014/main" id="{4D445B4B-D488-1945-B304-A45A2744C647}"/>
                </a:ext>
              </a:extLst>
            </p:cNvPr>
            <p:cNvSpPr/>
            <p:nvPr/>
          </p:nvSpPr>
          <p:spPr>
            <a:xfrm>
              <a:off x="8852566" y="25622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6" name="椭圆 3185">
              <a:extLst>
                <a:ext uri="{FF2B5EF4-FFF2-40B4-BE49-F238E27FC236}">
                  <a16:creationId xmlns:a16="http://schemas.microsoft.com/office/drawing/2014/main" id="{BC294D0F-ED30-8C45-B0AD-2EB47C6D23C0}"/>
                </a:ext>
              </a:extLst>
            </p:cNvPr>
            <p:cNvSpPr/>
            <p:nvPr/>
          </p:nvSpPr>
          <p:spPr>
            <a:xfrm>
              <a:off x="8503366" y="26788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7" name="椭圆 3186">
              <a:extLst>
                <a:ext uri="{FF2B5EF4-FFF2-40B4-BE49-F238E27FC236}">
                  <a16:creationId xmlns:a16="http://schemas.microsoft.com/office/drawing/2014/main" id="{FF2D1A7C-5EFB-A34C-B693-C5726FB69D90}"/>
                </a:ext>
              </a:extLst>
            </p:cNvPr>
            <p:cNvSpPr/>
            <p:nvPr/>
          </p:nvSpPr>
          <p:spPr>
            <a:xfrm>
              <a:off x="8619766" y="26788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8" name="椭圆 3187">
              <a:extLst>
                <a:ext uri="{FF2B5EF4-FFF2-40B4-BE49-F238E27FC236}">
                  <a16:creationId xmlns:a16="http://schemas.microsoft.com/office/drawing/2014/main" id="{9571DCDF-36D6-4946-BA77-D391553CD652}"/>
                </a:ext>
              </a:extLst>
            </p:cNvPr>
            <p:cNvSpPr/>
            <p:nvPr/>
          </p:nvSpPr>
          <p:spPr>
            <a:xfrm>
              <a:off x="8736166" y="268060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9" name="椭圆 3188">
              <a:extLst>
                <a:ext uri="{FF2B5EF4-FFF2-40B4-BE49-F238E27FC236}">
                  <a16:creationId xmlns:a16="http://schemas.microsoft.com/office/drawing/2014/main" id="{2F788B48-548E-8C40-B9AE-80C75AEAB1BE}"/>
                </a:ext>
              </a:extLst>
            </p:cNvPr>
            <p:cNvSpPr/>
            <p:nvPr/>
          </p:nvSpPr>
          <p:spPr>
            <a:xfrm>
              <a:off x="8852566" y="26788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0" name="椭圆 3189">
              <a:extLst>
                <a:ext uri="{FF2B5EF4-FFF2-40B4-BE49-F238E27FC236}">
                  <a16:creationId xmlns:a16="http://schemas.microsoft.com/office/drawing/2014/main" id="{6D3600BB-E33A-B245-86D6-27910384EB70}"/>
                </a:ext>
              </a:extLst>
            </p:cNvPr>
            <p:cNvSpPr/>
            <p:nvPr/>
          </p:nvSpPr>
          <p:spPr>
            <a:xfrm>
              <a:off x="8503366" y="20915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1" name="椭圆 3190">
              <a:extLst>
                <a:ext uri="{FF2B5EF4-FFF2-40B4-BE49-F238E27FC236}">
                  <a16:creationId xmlns:a16="http://schemas.microsoft.com/office/drawing/2014/main" id="{F7A086F7-29B5-AB4A-B17C-FE23B6AAECEE}"/>
                </a:ext>
              </a:extLst>
            </p:cNvPr>
            <p:cNvSpPr/>
            <p:nvPr/>
          </p:nvSpPr>
          <p:spPr>
            <a:xfrm>
              <a:off x="8619766" y="20915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2" name="椭圆 3191">
              <a:extLst>
                <a:ext uri="{FF2B5EF4-FFF2-40B4-BE49-F238E27FC236}">
                  <a16:creationId xmlns:a16="http://schemas.microsoft.com/office/drawing/2014/main" id="{CC34C48A-F4DF-3741-823F-8940FF07EBBF}"/>
                </a:ext>
              </a:extLst>
            </p:cNvPr>
            <p:cNvSpPr/>
            <p:nvPr/>
          </p:nvSpPr>
          <p:spPr>
            <a:xfrm>
              <a:off x="8736166" y="20915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3" name="椭圆 3192">
              <a:extLst>
                <a:ext uri="{FF2B5EF4-FFF2-40B4-BE49-F238E27FC236}">
                  <a16:creationId xmlns:a16="http://schemas.microsoft.com/office/drawing/2014/main" id="{D1C94CDB-FB81-3F41-B893-5BAF2F96285D}"/>
                </a:ext>
              </a:extLst>
            </p:cNvPr>
            <p:cNvSpPr/>
            <p:nvPr/>
          </p:nvSpPr>
          <p:spPr>
            <a:xfrm>
              <a:off x="8852566" y="20915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4" name="椭圆 3193">
              <a:extLst>
                <a:ext uri="{FF2B5EF4-FFF2-40B4-BE49-F238E27FC236}">
                  <a16:creationId xmlns:a16="http://schemas.microsoft.com/office/drawing/2014/main" id="{A784CE0C-DEE5-5543-B1DC-0BA906F18A27}"/>
                </a:ext>
              </a:extLst>
            </p:cNvPr>
            <p:cNvSpPr/>
            <p:nvPr/>
          </p:nvSpPr>
          <p:spPr>
            <a:xfrm>
              <a:off x="8503366" y="220821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5" name="椭圆 3194">
              <a:extLst>
                <a:ext uri="{FF2B5EF4-FFF2-40B4-BE49-F238E27FC236}">
                  <a16:creationId xmlns:a16="http://schemas.microsoft.com/office/drawing/2014/main" id="{CA03E05E-59F6-CF4D-95A7-997FB06BE25D}"/>
                </a:ext>
              </a:extLst>
            </p:cNvPr>
            <p:cNvSpPr/>
            <p:nvPr/>
          </p:nvSpPr>
          <p:spPr>
            <a:xfrm>
              <a:off x="8619766" y="220821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6" name="椭圆 3195">
              <a:extLst>
                <a:ext uri="{FF2B5EF4-FFF2-40B4-BE49-F238E27FC236}">
                  <a16:creationId xmlns:a16="http://schemas.microsoft.com/office/drawing/2014/main" id="{10EC1028-E6B4-7549-9624-B50421AEF1C3}"/>
                </a:ext>
              </a:extLst>
            </p:cNvPr>
            <p:cNvSpPr/>
            <p:nvPr/>
          </p:nvSpPr>
          <p:spPr>
            <a:xfrm>
              <a:off x="8736166" y="22099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7" name="椭圆 3196">
              <a:extLst>
                <a:ext uri="{FF2B5EF4-FFF2-40B4-BE49-F238E27FC236}">
                  <a16:creationId xmlns:a16="http://schemas.microsoft.com/office/drawing/2014/main" id="{E76FAB5F-6496-E840-BFFE-47A5056AFD8F}"/>
                </a:ext>
              </a:extLst>
            </p:cNvPr>
            <p:cNvSpPr/>
            <p:nvPr/>
          </p:nvSpPr>
          <p:spPr>
            <a:xfrm>
              <a:off x="8852566" y="220821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8" name="椭圆 3197">
              <a:extLst>
                <a:ext uri="{FF2B5EF4-FFF2-40B4-BE49-F238E27FC236}">
                  <a16:creationId xmlns:a16="http://schemas.microsoft.com/office/drawing/2014/main" id="{BB01FA60-D5AE-6C48-B680-D0C2E2ECC829}"/>
                </a:ext>
              </a:extLst>
            </p:cNvPr>
            <p:cNvSpPr/>
            <p:nvPr/>
          </p:nvSpPr>
          <p:spPr>
            <a:xfrm>
              <a:off x="8503366" y="232483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9" name="椭圆 3198">
              <a:extLst>
                <a:ext uri="{FF2B5EF4-FFF2-40B4-BE49-F238E27FC236}">
                  <a16:creationId xmlns:a16="http://schemas.microsoft.com/office/drawing/2014/main" id="{9C41BCF3-CD03-F640-A4CB-8DD7B479201C}"/>
                </a:ext>
              </a:extLst>
            </p:cNvPr>
            <p:cNvSpPr/>
            <p:nvPr/>
          </p:nvSpPr>
          <p:spPr>
            <a:xfrm>
              <a:off x="8619766" y="232483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0" name="椭圆 3199">
              <a:extLst>
                <a:ext uri="{FF2B5EF4-FFF2-40B4-BE49-F238E27FC236}">
                  <a16:creationId xmlns:a16="http://schemas.microsoft.com/office/drawing/2014/main" id="{963E8C41-EDBC-5946-853E-03D2653272F1}"/>
                </a:ext>
              </a:extLst>
            </p:cNvPr>
            <p:cNvSpPr/>
            <p:nvPr/>
          </p:nvSpPr>
          <p:spPr>
            <a:xfrm>
              <a:off x="8736166" y="232483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1" name="椭圆 3200">
              <a:extLst>
                <a:ext uri="{FF2B5EF4-FFF2-40B4-BE49-F238E27FC236}">
                  <a16:creationId xmlns:a16="http://schemas.microsoft.com/office/drawing/2014/main" id="{356A60FC-2DD0-4344-9E3D-3F1ECCB71825}"/>
                </a:ext>
              </a:extLst>
            </p:cNvPr>
            <p:cNvSpPr/>
            <p:nvPr/>
          </p:nvSpPr>
          <p:spPr>
            <a:xfrm>
              <a:off x="8852566" y="232483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2" name="椭圆 3201">
              <a:extLst>
                <a:ext uri="{FF2B5EF4-FFF2-40B4-BE49-F238E27FC236}">
                  <a16:creationId xmlns:a16="http://schemas.microsoft.com/office/drawing/2014/main" id="{0E3EA4FE-8CFA-2E40-92F0-99E221327061}"/>
                </a:ext>
              </a:extLst>
            </p:cNvPr>
            <p:cNvSpPr/>
            <p:nvPr/>
          </p:nvSpPr>
          <p:spPr>
            <a:xfrm>
              <a:off x="8503366" y="24414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3" name="椭圆 3202">
              <a:extLst>
                <a:ext uri="{FF2B5EF4-FFF2-40B4-BE49-F238E27FC236}">
                  <a16:creationId xmlns:a16="http://schemas.microsoft.com/office/drawing/2014/main" id="{3B49BAEB-B6C8-9A41-ADCE-D73DA1E1DD68}"/>
                </a:ext>
              </a:extLst>
            </p:cNvPr>
            <p:cNvSpPr/>
            <p:nvPr/>
          </p:nvSpPr>
          <p:spPr>
            <a:xfrm>
              <a:off x="8619766" y="24414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4" name="椭圆 3203">
              <a:extLst>
                <a:ext uri="{FF2B5EF4-FFF2-40B4-BE49-F238E27FC236}">
                  <a16:creationId xmlns:a16="http://schemas.microsoft.com/office/drawing/2014/main" id="{5EFCD4DB-24D8-6047-9004-044461E50B56}"/>
                </a:ext>
              </a:extLst>
            </p:cNvPr>
            <p:cNvSpPr/>
            <p:nvPr/>
          </p:nvSpPr>
          <p:spPr>
            <a:xfrm>
              <a:off x="8736166" y="24432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5" name="椭圆 3204">
              <a:extLst>
                <a:ext uri="{FF2B5EF4-FFF2-40B4-BE49-F238E27FC236}">
                  <a16:creationId xmlns:a16="http://schemas.microsoft.com/office/drawing/2014/main" id="{30CE0C66-B2F4-3449-A9E6-84F99E8A1163}"/>
                </a:ext>
              </a:extLst>
            </p:cNvPr>
            <p:cNvSpPr/>
            <p:nvPr/>
          </p:nvSpPr>
          <p:spPr>
            <a:xfrm>
              <a:off x="8852566" y="24414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6" name="椭圆 3205">
              <a:extLst>
                <a:ext uri="{FF2B5EF4-FFF2-40B4-BE49-F238E27FC236}">
                  <a16:creationId xmlns:a16="http://schemas.microsoft.com/office/drawing/2014/main" id="{BFD6294D-B1A8-5748-BB8B-8CC07741FCDF}"/>
                </a:ext>
              </a:extLst>
            </p:cNvPr>
            <p:cNvSpPr/>
            <p:nvPr/>
          </p:nvSpPr>
          <p:spPr>
            <a:xfrm>
              <a:off x="7222966" y="23270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7" name="椭圆 3206">
              <a:extLst>
                <a:ext uri="{FF2B5EF4-FFF2-40B4-BE49-F238E27FC236}">
                  <a16:creationId xmlns:a16="http://schemas.microsoft.com/office/drawing/2014/main" id="{7821132E-B370-5142-A795-D4DA336EA1A4}"/>
                </a:ext>
              </a:extLst>
            </p:cNvPr>
            <p:cNvSpPr/>
            <p:nvPr/>
          </p:nvSpPr>
          <p:spPr>
            <a:xfrm>
              <a:off x="7222966" y="20957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8" name="椭圆 3207">
              <a:extLst>
                <a:ext uri="{FF2B5EF4-FFF2-40B4-BE49-F238E27FC236}">
                  <a16:creationId xmlns:a16="http://schemas.microsoft.com/office/drawing/2014/main" id="{8EABEDC4-4048-7141-9630-68E876A44CFD}"/>
                </a:ext>
              </a:extLst>
            </p:cNvPr>
            <p:cNvSpPr/>
            <p:nvPr/>
          </p:nvSpPr>
          <p:spPr>
            <a:xfrm>
              <a:off x="72229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9" name="椭圆 3208">
              <a:extLst>
                <a:ext uri="{FF2B5EF4-FFF2-40B4-BE49-F238E27FC236}">
                  <a16:creationId xmlns:a16="http://schemas.microsoft.com/office/drawing/2014/main" id="{0B348C17-98D5-514E-A157-D01B0ECD4FA1}"/>
                </a:ext>
              </a:extLst>
            </p:cNvPr>
            <p:cNvSpPr/>
            <p:nvPr/>
          </p:nvSpPr>
          <p:spPr>
            <a:xfrm>
              <a:off x="7106566" y="162511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0" name="椭圆 3209">
              <a:extLst>
                <a:ext uri="{FF2B5EF4-FFF2-40B4-BE49-F238E27FC236}">
                  <a16:creationId xmlns:a16="http://schemas.microsoft.com/office/drawing/2014/main" id="{F92E3898-7210-AE43-8E55-11D043F9C1A4}"/>
                </a:ext>
              </a:extLst>
            </p:cNvPr>
            <p:cNvSpPr/>
            <p:nvPr/>
          </p:nvSpPr>
          <p:spPr>
            <a:xfrm>
              <a:off x="7222966" y="162511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1" name="椭圆 3210">
              <a:extLst>
                <a:ext uri="{FF2B5EF4-FFF2-40B4-BE49-F238E27FC236}">
                  <a16:creationId xmlns:a16="http://schemas.microsoft.com/office/drawing/2014/main" id="{0ACD586F-5C29-4E45-AD74-BE39C7613E1A}"/>
                </a:ext>
              </a:extLst>
            </p:cNvPr>
            <p:cNvSpPr/>
            <p:nvPr/>
          </p:nvSpPr>
          <p:spPr>
            <a:xfrm>
              <a:off x="7106566" y="174173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2" name="椭圆 3211">
              <a:extLst>
                <a:ext uri="{FF2B5EF4-FFF2-40B4-BE49-F238E27FC236}">
                  <a16:creationId xmlns:a16="http://schemas.microsoft.com/office/drawing/2014/main" id="{08C75C33-6DE1-2E4A-BD72-4F7E6DDD1EDF}"/>
                </a:ext>
              </a:extLst>
            </p:cNvPr>
            <p:cNvSpPr/>
            <p:nvPr/>
          </p:nvSpPr>
          <p:spPr>
            <a:xfrm>
              <a:off x="7222966" y="174173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3" name="椭圆 3212">
              <a:extLst>
                <a:ext uri="{FF2B5EF4-FFF2-40B4-BE49-F238E27FC236}">
                  <a16:creationId xmlns:a16="http://schemas.microsoft.com/office/drawing/2014/main" id="{D7B8FF92-FAA8-5844-ABD7-94B11ACB6AAD}"/>
                </a:ext>
              </a:extLst>
            </p:cNvPr>
            <p:cNvSpPr/>
            <p:nvPr/>
          </p:nvSpPr>
          <p:spPr>
            <a:xfrm>
              <a:off x="7106566" y="18583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4" name="椭圆 3213">
              <a:extLst>
                <a:ext uri="{FF2B5EF4-FFF2-40B4-BE49-F238E27FC236}">
                  <a16:creationId xmlns:a16="http://schemas.microsoft.com/office/drawing/2014/main" id="{3FB35024-A000-1846-BEB5-D27FC341E733}"/>
                </a:ext>
              </a:extLst>
            </p:cNvPr>
            <p:cNvSpPr/>
            <p:nvPr/>
          </p:nvSpPr>
          <p:spPr>
            <a:xfrm>
              <a:off x="7222966" y="18583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5" name="椭圆 3214">
              <a:extLst>
                <a:ext uri="{FF2B5EF4-FFF2-40B4-BE49-F238E27FC236}">
                  <a16:creationId xmlns:a16="http://schemas.microsoft.com/office/drawing/2014/main" id="{FD4EC283-6213-1C4F-82CF-A6C999CA7C0E}"/>
                </a:ext>
              </a:extLst>
            </p:cNvPr>
            <p:cNvSpPr/>
            <p:nvPr/>
          </p:nvSpPr>
          <p:spPr>
            <a:xfrm>
              <a:off x="7106566" y="19749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6" name="椭圆 3215">
              <a:extLst>
                <a:ext uri="{FF2B5EF4-FFF2-40B4-BE49-F238E27FC236}">
                  <a16:creationId xmlns:a16="http://schemas.microsoft.com/office/drawing/2014/main" id="{92EABAC7-A812-964B-AE56-413EFC44F9C5}"/>
                </a:ext>
              </a:extLst>
            </p:cNvPr>
            <p:cNvSpPr/>
            <p:nvPr/>
          </p:nvSpPr>
          <p:spPr>
            <a:xfrm>
              <a:off x="7222966" y="19749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7" name="椭圆 3216">
              <a:extLst>
                <a:ext uri="{FF2B5EF4-FFF2-40B4-BE49-F238E27FC236}">
                  <a16:creationId xmlns:a16="http://schemas.microsoft.com/office/drawing/2014/main" id="{D15BF81F-9A8F-0343-BACE-CF040B8E006A}"/>
                </a:ext>
              </a:extLst>
            </p:cNvPr>
            <p:cNvSpPr/>
            <p:nvPr/>
          </p:nvSpPr>
          <p:spPr>
            <a:xfrm>
              <a:off x="71065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8" name="椭圆 3217">
              <a:extLst>
                <a:ext uri="{FF2B5EF4-FFF2-40B4-BE49-F238E27FC236}">
                  <a16:creationId xmlns:a16="http://schemas.microsoft.com/office/drawing/2014/main" id="{C7277A2D-1D9C-5B49-9D17-2415953D80B7}"/>
                </a:ext>
              </a:extLst>
            </p:cNvPr>
            <p:cNvSpPr/>
            <p:nvPr/>
          </p:nvSpPr>
          <p:spPr>
            <a:xfrm>
              <a:off x="72229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9" name="椭圆 3218">
              <a:extLst>
                <a:ext uri="{FF2B5EF4-FFF2-40B4-BE49-F238E27FC236}">
                  <a16:creationId xmlns:a16="http://schemas.microsoft.com/office/drawing/2014/main" id="{2F83E0D8-CBE5-BF42-9AEC-DDB446BA97FB}"/>
                </a:ext>
              </a:extLst>
            </p:cNvPr>
            <p:cNvSpPr/>
            <p:nvPr/>
          </p:nvSpPr>
          <p:spPr>
            <a:xfrm>
              <a:off x="6873766" y="20981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0" name="椭圆 3219">
              <a:extLst>
                <a:ext uri="{FF2B5EF4-FFF2-40B4-BE49-F238E27FC236}">
                  <a16:creationId xmlns:a16="http://schemas.microsoft.com/office/drawing/2014/main" id="{918366B4-D646-7240-8901-D584606122D2}"/>
                </a:ext>
              </a:extLst>
            </p:cNvPr>
            <p:cNvSpPr/>
            <p:nvPr/>
          </p:nvSpPr>
          <p:spPr>
            <a:xfrm>
              <a:off x="6873766" y="22147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1" name="椭圆 3220">
              <a:extLst>
                <a:ext uri="{FF2B5EF4-FFF2-40B4-BE49-F238E27FC236}">
                  <a16:creationId xmlns:a16="http://schemas.microsoft.com/office/drawing/2014/main" id="{89266E8B-2C06-E54D-9F03-6F833B1854FD}"/>
                </a:ext>
              </a:extLst>
            </p:cNvPr>
            <p:cNvSpPr/>
            <p:nvPr/>
          </p:nvSpPr>
          <p:spPr>
            <a:xfrm>
              <a:off x="6873766" y="16275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2" name="椭圆 3221">
              <a:extLst>
                <a:ext uri="{FF2B5EF4-FFF2-40B4-BE49-F238E27FC236}">
                  <a16:creationId xmlns:a16="http://schemas.microsoft.com/office/drawing/2014/main" id="{59B595D2-B80A-2848-A52E-B82091496C60}"/>
                </a:ext>
              </a:extLst>
            </p:cNvPr>
            <p:cNvSpPr/>
            <p:nvPr/>
          </p:nvSpPr>
          <p:spPr>
            <a:xfrm>
              <a:off x="6990166" y="16275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3" name="椭圆 3222">
              <a:extLst>
                <a:ext uri="{FF2B5EF4-FFF2-40B4-BE49-F238E27FC236}">
                  <a16:creationId xmlns:a16="http://schemas.microsoft.com/office/drawing/2014/main" id="{7FA24BF3-B117-7C46-AFBE-99AD7E2129C4}"/>
                </a:ext>
              </a:extLst>
            </p:cNvPr>
            <p:cNvSpPr/>
            <p:nvPr/>
          </p:nvSpPr>
          <p:spPr>
            <a:xfrm>
              <a:off x="6873766" y="17441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4" name="椭圆 3223">
              <a:extLst>
                <a:ext uri="{FF2B5EF4-FFF2-40B4-BE49-F238E27FC236}">
                  <a16:creationId xmlns:a16="http://schemas.microsoft.com/office/drawing/2014/main" id="{2C0CAA23-5F74-7248-9AE7-232A76BBBCDB}"/>
                </a:ext>
              </a:extLst>
            </p:cNvPr>
            <p:cNvSpPr/>
            <p:nvPr/>
          </p:nvSpPr>
          <p:spPr>
            <a:xfrm>
              <a:off x="6990166" y="17441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5" name="椭圆 3224">
              <a:extLst>
                <a:ext uri="{FF2B5EF4-FFF2-40B4-BE49-F238E27FC236}">
                  <a16:creationId xmlns:a16="http://schemas.microsoft.com/office/drawing/2014/main" id="{4855FA62-9CDC-2246-8E07-18AC23CF3D7A}"/>
                </a:ext>
              </a:extLst>
            </p:cNvPr>
            <p:cNvSpPr/>
            <p:nvPr/>
          </p:nvSpPr>
          <p:spPr>
            <a:xfrm>
              <a:off x="6990166" y="18607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6" name="椭圆 3225">
              <a:extLst>
                <a:ext uri="{FF2B5EF4-FFF2-40B4-BE49-F238E27FC236}">
                  <a16:creationId xmlns:a16="http://schemas.microsoft.com/office/drawing/2014/main" id="{CEBDE3AF-9289-0B4C-9C05-627D21CD3E94}"/>
                </a:ext>
              </a:extLst>
            </p:cNvPr>
            <p:cNvSpPr/>
            <p:nvPr/>
          </p:nvSpPr>
          <p:spPr>
            <a:xfrm>
              <a:off x="6873766" y="1507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7" name="椭圆 3226">
              <a:extLst>
                <a:ext uri="{FF2B5EF4-FFF2-40B4-BE49-F238E27FC236}">
                  <a16:creationId xmlns:a16="http://schemas.microsoft.com/office/drawing/2014/main" id="{A5E3711B-5140-A348-A1D7-45453779C7D6}"/>
                </a:ext>
              </a:extLst>
            </p:cNvPr>
            <p:cNvSpPr/>
            <p:nvPr/>
          </p:nvSpPr>
          <p:spPr>
            <a:xfrm>
              <a:off x="6990166" y="1507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8" name="椭圆 3227">
              <a:extLst>
                <a:ext uri="{FF2B5EF4-FFF2-40B4-BE49-F238E27FC236}">
                  <a16:creationId xmlns:a16="http://schemas.microsoft.com/office/drawing/2014/main" id="{85963148-F8F3-2244-A1C4-866B58D53455}"/>
                </a:ext>
              </a:extLst>
            </p:cNvPr>
            <p:cNvSpPr/>
            <p:nvPr/>
          </p:nvSpPr>
          <p:spPr>
            <a:xfrm>
              <a:off x="7921366" y="29260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9" name="椭圆 3228">
              <a:extLst>
                <a:ext uri="{FF2B5EF4-FFF2-40B4-BE49-F238E27FC236}">
                  <a16:creationId xmlns:a16="http://schemas.microsoft.com/office/drawing/2014/main" id="{0A7D81D2-086A-2D40-BD1C-3B549037D6B7}"/>
                </a:ext>
              </a:extLst>
            </p:cNvPr>
            <p:cNvSpPr/>
            <p:nvPr/>
          </p:nvSpPr>
          <p:spPr>
            <a:xfrm>
              <a:off x="8037766" y="29260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30" name="椭圆 3229">
              <a:extLst>
                <a:ext uri="{FF2B5EF4-FFF2-40B4-BE49-F238E27FC236}">
                  <a16:creationId xmlns:a16="http://schemas.microsoft.com/office/drawing/2014/main" id="{C37E1D22-3352-074F-9ED7-EED46EEB0154}"/>
                </a:ext>
              </a:extLst>
            </p:cNvPr>
            <p:cNvSpPr/>
            <p:nvPr/>
          </p:nvSpPr>
          <p:spPr>
            <a:xfrm>
              <a:off x="8154166" y="29260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31" name="椭圆 3230">
              <a:extLst>
                <a:ext uri="{FF2B5EF4-FFF2-40B4-BE49-F238E27FC236}">
                  <a16:creationId xmlns:a16="http://schemas.microsoft.com/office/drawing/2014/main" id="{14C5E7C0-12CC-BD4A-9DD6-2A27F0CF6F6F}"/>
                </a:ext>
              </a:extLst>
            </p:cNvPr>
            <p:cNvSpPr/>
            <p:nvPr/>
          </p:nvSpPr>
          <p:spPr>
            <a:xfrm>
              <a:off x="8270566" y="29260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32" name="椭圆 3231">
              <a:extLst>
                <a:ext uri="{FF2B5EF4-FFF2-40B4-BE49-F238E27FC236}">
                  <a16:creationId xmlns:a16="http://schemas.microsoft.com/office/drawing/2014/main" id="{57DFE9C8-86BC-EC4F-9ED4-A45F754F3A1A}"/>
                </a:ext>
              </a:extLst>
            </p:cNvPr>
            <p:cNvSpPr/>
            <p:nvPr/>
          </p:nvSpPr>
          <p:spPr>
            <a:xfrm>
              <a:off x="8386966" y="29260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33" name="椭圆 3232">
              <a:extLst>
                <a:ext uri="{FF2B5EF4-FFF2-40B4-BE49-F238E27FC236}">
                  <a16:creationId xmlns:a16="http://schemas.microsoft.com/office/drawing/2014/main" id="{841ED9B1-52F9-534E-8DA4-CEC482E37E85}"/>
                </a:ext>
              </a:extLst>
            </p:cNvPr>
            <p:cNvSpPr/>
            <p:nvPr/>
          </p:nvSpPr>
          <p:spPr>
            <a:xfrm>
              <a:off x="7921366" y="30426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34" name="椭圆 3233">
              <a:extLst>
                <a:ext uri="{FF2B5EF4-FFF2-40B4-BE49-F238E27FC236}">
                  <a16:creationId xmlns:a16="http://schemas.microsoft.com/office/drawing/2014/main" id="{338B9481-9967-9948-A550-894206BC839C}"/>
                </a:ext>
              </a:extLst>
            </p:cNvPr>
            <p:cNvSpPr/>
            <p:nvPr/>
          </p:nvSpPr>
          <p:spPr>
            <a:xfrm>
              <a:off x="8037766" y="30426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35" name="椭圆 3234">
              <a:extLst>
                <a:ext uri="{FF2B5EF4-FFF2-40B4-BE49-F238E27FC236}">
                  <a16:creationId xmlns:a16="http://schemas.microsoft.com/office/drawing/2014/main" id="{30672270-30C2-C347-AF05-F1889FECDF40}"/>
                </a:ext>
              </a:extLst>
            </p:cNvPr>
            <p:cNvSpPr/>
            <p:nvPr/>
          </p:nvSpPr>
          <p:spPr>
            <a:xfrm>
              <a:off x="8154166" y="304440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36" name="椭圆 3235">
              <a:extLst>
                <a:ext uri="{FF2B5EF4-FFF2-40B4-BE49-F238E27FC236}">
                  <a16:creationId xmlns:a16="http://schemas.microsoft.com/office/drawing/2014/main" id="{E7DF58F8-6A09-B34F-81AC-DF8A5DC68693}"/>
                </a:ext>
              </a:extLst>
            </p:cNvPr>
            <p:cNvSpPr/>
            <p:nvPr/>
          </p:nvSpPr>
          <p:spPr>
            <a:xfrm>
              <a:off x="8270566" y="30426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37" name="椭圆 3236">
              <a:extLst>
                <a:ext uri="{FF2B5EF4-FFF2-40B4-BE49-F238E27FC236}">
                  <a16:creationId xmlns:a16="http://schemas.microsoft.com/office/drawing/2014/main" id="{B105178B-35BC-3445-A31B-71C2F9F43554}"/>
                </a:ext>
              </a:extLst>
            </p:cNvPr>
            <p:cNvSpPr/>
            <p:nvPr/>
          </p:nvSpPr>
          <p:spPr>
            <a:xfrm>
              <a:off x="8386966" y="30426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38" name="椭圆 3237">
              <a:extLst>
                <a:ext uri="{FF2B5EF4-FFF2-40B4-BE49-F238E27FC236}">
                  <a16:creationId xmlns:a16="http://schemas.microsoft.com/office/drawing/2014/main" id="{A1818801-805A-9848-B4A2-5F912785BED4}"/>
                </a:ext>
              </a:extLst>
            </p:cNvPr>
            <p:cNvSpPr/>
            <p:nvPr/>
          </p:nvSpPr>
          <p:spPr>
            <a:xfrm>
              <a:off x="7339366" y="29225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39" name="椭圆 3238">
              <a:extLst>
                <a:ext uri="{FF2B5EF4-FFF2-40B4-BE49-F238E27FC236}">
                  <a16:creationId xmlns:a16="http://schemas.microsoft.com/office/drawing/2014/main" id="{06D5164D-1B3F-594F-A11D-EEEC6262AC3F}"/>
                </a:ext>
              </a:extLst>
            </p:cNvPr>
            <p:cNvSpPr/>
            <p:nvPr/>
          </p:nvSpPr>
          <p:spPr>
            <a:xfrm>
              <a:off x="7455766" y="29225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40" name="椭圆 3239">
              <a:extLst>
                <a:ext uri="{FF2B5EF4-FFF2-40B4-BE49-F238E27FC236}">
                  <a16:creationId xmlns:a16="http://schemas.microsoft.com/office/drawing/2014/main" id="{59B36003-B9C4-044C-80C2-C02030B6643D}"/>
                </a:ext>
              </a:extLst>
            </p:cNvPr>
            <p:cNvSpPr/>
            <p:nvPr/>
          </p:nvSpPr>
          <p:spPr>
            <a:xfrm>
              <a:off x="7572166" y="29225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41" name="椭圆 3240">
              <a:extLst>
                <a:ext uri="{FF2B5EF4-FFF2-40B4-BE49-F238E27FC236}">
                  <a16:creationId xmlns:a16="http://schemas.microsoft.com/office/drawing/2014/main" id="{A19A5ED1-C2DF-3747-89E5-EAE624BF8313}"/>
                </a:ext>
              </a:extLst>
            </p:cNvPr>
            <p:cNvSpPr/>
            <p:nvPr/>
          </p:nvSpPr>
          <p:spPr>
            <a:xfrm>
              <a:off x="7688566" y="29225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42" name="椭圆 3241">
              <a:extLst>
                <a:ext uri="{FF2B5EF4-FFF2-40B4-BE49-F238E27FC236}">
                  <a16:creationId xmlns:a16="http://schemas.microsoft.com/office/drawing/2014/main" id="{A1A1C368-2A02-A340-B8B8-D5D731E141BD}"/>
                </a:ext>
              </a:extLst>
            </p:cNvPr>
            <p:cNvSpPr/>
            <p:nvPr/>
          </p:nvSpPr>
          <p:spPr>
            <a:xfrm>
              <a:off x="7804966" y="29225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43" name="椭圆 3242">
              <a:extLst>
                <a:ext uri="{FF2B5EF4-FFF2-40B4-BE49-F238E27FC236}">
                  <a16:creationId xmlns:a16="http://schemas.microsoft.com/office/drawing/2014/main" id="{B61AA097-3A3C-0840-93D7-0AD4F6DB62B1}"/>
                </a:ext>
              </a:extLst>
            </p:cNvPr>
            <p:cNvSpPr/>
            <p:nvPr/>
          </p:nvSpPr>
          <p:spPr>
            <a:xfrm>
              <a:off x="7572166" y="30408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44" name="椭圆 3243">
              <a:extLst>
                <a:ext uri="{FF2B5EF4-FFF2-40B4-BE49-F238E27FC236}">
                  <a16:creationId xmlns:a16="http://schemas.microsoft.com/office/drawing/2014/main" id="{A43F4CB4-3CFA-3344-9506-BE0CD824EE1F}"/>
                </a:ext>
              </a:extLst>
            </p:cNvPr>
            <p:cNvSpPr/>
            <p:nvPr/>
          </p:nvSpPr>
          <p:spPr>
            <a:xfrm>
              <a:off x="76885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45" name="椭圆 3244">
              <a:extLst>
                <a:ext uri="{FF2B5EF4-FFF2-40B4-BE49-F238E27FC236}">
                  <a16:creationId xmlns:a16="http://schemas.microsoft.com/office/drawing/2014/main" id="{DB0270B8-777C-AE4D-B398-FCFFB82DBF4E}"/>
                </a:ext>
              </a:extLst>
            </p:cNvPr>
            <p:cNvSpPr/>
            <p:nvPr/>
          </p:nvSpPr>
          <p:spPr>
            <a:xfrm>
              <a:off x="78049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46" name="椭圆 3245">
              <a:extLst>
                <a:ext uri="{FF2B5EF4-FFF2-40B4-BE49-F238E27FC236}">
                  <a16:creationId xmlns:a16="http://schemas.microsoft.com/office/drawing/2014/main" id="{0243DD9B-91C1-944F-8D04-E3C1E48B3F71}"/>
                </a:ext>
              </a:extLst>
            </p:cNvPr>
            <p:cNvSpPr/>
            <p:nvPr/>
          </p:nvSpPr>
          <p:spPr>
            <a:xfrm>
              <a:off x="85033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47" name="椭圆 3246">
              <a:extLst>
                <a:ext uri="{FF2B5EF4-FFF2-40B4-BE49-F238E27FC236}">
                  <a16:creationId xmlns:a16="http://schemas.microsoft.com/office/drawing/2014/main" id="{935D3A21-C343-5F4D-83E7-51E4CD6CE489}"/>
                </a:ext>
              </a:extLst>
            </p:cNvPr>
            <p:cNvSpPr/>
            <p:nvPr/>
          </p:nvSpPr>
          <p:spPr>
            <a:xfrm>
              <a:off x="86197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48" name="椭圆 3247">
              <a:extLst>
                <a:ext uri="{FF2B5EF4-FFF2-40B4-BE49-F238E27FC236}">
                  <a16:creationId xmlns:a16="http://schemas.microsoft.com/office/drawing/2014/main" id="{6DEFD950-2079-AE46-BF9F-AA165C57F7CE}"/>
                </a:ext>
              </a:extLst>
            </p:cNvPr>
            <p:cNvSpPr/>
            <p:nvPr/>
          </p:nvSpPr>
          <p:spPr>
            <a:xfrm>
              <a:off x="87361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49" name="椭圆 3248">
              <a:extLst>
                <a:ext uri="{FF2B5EF4-FFF2-40B4-BE49-F238E27FC236}">
                  <a16:creationId xmlns:a16="http://schemas.microsoft.com/office/drawing/2014/main" id="{073D467E-6BC8-844D-8106-2A5E07D0716C}"/>
                </a:ext>
              </a:extLst>
            </p:cNvPr>
            <p:cNvSpPr/>
            <p:nvPr/>
          </p:nvSpPr>
          <p:spPr>
            <a:xfrm>
              <a:off x="88525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50" name="椭圆 3249">
              <a:extLst>
                <a:ext uri="{FF2B5EF4-FFF2-40B4-BE49-F238E27FC236}">
                  <a16:creationId xmlns:a16="http://schemas.microsoft.com/office/drawing/2014/main" id="{83988A73-1419-EC42-AA74-B4FA8DFBC005}"/>
                </a:ext>
              </a:extLst>
            </p:cNvPr>
            <p:cNvSpPr/>
            <p:nvPr/>
          </p:nvSpPr>
          <p:spPr>
            <a:xfrm>
              <a:off x="8503366" y="29244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51" name="椭圆 3250">
              <a:extLst>
                <a:ext uri="{FF2B5EF4-FFF2-40B4-BE49-F238E27FC236}">
                  <a16:creationId xmlns:a16="http://schemas.microsoft.com/office/drawing/2014/main" id="{FAFEA250-62F3-2345-9A0A-76F916C0DFB9}"/>
                </a:ext>
              </a:extLst>
            </p:cNvPr>
            <p:cNvSpPr/>
            <p:nvPr/>
          </p:nvSpPr>
          <p:spPr>
            <a:xfrm>
              <a:off x="8619766" y="29244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52" name="椭圆 3251">
              <a:extLst>
                <a:ext uri="{FF2B5EF4-FFF2-40B4-BE49-F238E27FC236}">
                  <a16:creationId xmlns:a16="http://schemas.microsoft.com/office/drawing/2014/main" id="{AE12426A-9569-504C-B0FB-45F63A9AACC1}"/>
                </a:ext>
              </a:extLst>
            </p:cNvPr>
            <p:cNvSpPr/>
            <p:nvPr/>
          </p:nvSpPr>
          <p:spPr>
            <a:xfrm>
              <a:off x="8736166" y="29261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53" name="椭圆 3252">
              <a:extLst>
                <a:ext uri="{FF2B5EF4-FFF2-40B4-BE49-F238E27FC236}">
                  <a16:creationId xmlns:a16="http://schemas.microsoft.com/office/drawing/2014/main" id="{FF7F06FD-26AE-3347-9543-D4A0AEC82B76}"/>
                </a:ext>
              </a:extLst>
            </p:cNvPr>
            <p:cNvSpPr/>
            <p:nvPr/>
          </p:nvSpPr>
          <p:spPr>
            <a:xfrm>
              <a:off x="8852566" y="29244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54" name="椭圆 3253">
              <a:extLst>
                <a:ext uri="{FF2B5EF4-FFF2-40B4-BE49-F238E27FC236}">
                  <a16:creationId xmlns:a16="http://schemas.microsoft.com/office/drawing/2014/main" id="{93180058-7B92-594B-B547-F6C1F46CCC2A}"/>
                </a:ext>
              </a:extLst>
            </p:cNvPr>
            <p:cNvSpPr/>
            <p:nvPr/>
          </p:nvSpPr>
          <p:spPr>
            <a:xfrm>
              <a:off x="8968966" y="30415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55" name="椭圆 3254">
              <a:extLst>
                <a:ext uri="{FF2B5EF4-FFF2-40B4-BE49-F238E27FC236}">
                  <a16:creationId xmlns:a16="http://schemas.microsoft.com/office/drawing/2014/main" id="{C1F0A0B0-9B45-C944-8B9B-AB688240683A}"/>
                </a:ext>
              </a:extLst>
            </p:cNvPr>
            <p:cNvSpPr/>
            <p:nvPr/>
          </p:nvSpPr>
          <p:spPr>
            <a:xfrm>
              <a:off x="9085366" y="30415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56" name="椭圆 3255">
              <a:extLst>
                <a:ext uri="{FF2B5EF4-FFF2-40B4-BE49-F238E27FC236}">
                  <a16:creationId xmlns:a16="http://schemas.microsoft.com/office/drawing/2014/main" id="{B3EA6274-EB21-5F4C-B956-BF11C23B9D69}"/>
                </a:ext>
              </a:extLst>
            </p:cNvPr>
            <p:cNvSpPr/>
            <p:nvPr/>
          </p:nvSpPr>
          <p:spPr>
            <a:xfrm>
              <a:off x="7921366" y="31585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57" name="椭圆 3256">
              <a:extLst>
                <a:ext uri="{FF2B5EF4-FFF2-40B4-BE49-F238E27FC236}">
                  <a16:creationId xmlns:a16="http://schemas.microsoft.com/office/drawing/2014/main" id="{F4D923C5-23A3-1046-ADDA-DD2D36461435}"/>
                </a:ext>
              </a:extLst>
            </p:cNvPr>
            <p:cNvSpPr/>
            <p:nvPr/>
          </p:nvSpPr>
          <p:spPr>
            <a:xfrm>
              <a:off x="8037766" y="31585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58" name="椭圆 3257">
              <a:extLst>
                <a:ext uri="{FF2B5EF4-FFF2-40B4-BE49-F238E27FC236}">
                  <a16:creationId xmlns:a16="http://schemas.microsoft.com/office/drawing/2014/main" id="{BC2DBA6E-31BA-E847-9015-47D8D8CD7E87}"/>
                </a:ext>
              </a:extLst>
            </p:cNvPr>
            <p:cNvSpPr/>
            <p:nvPr/>
          </p:nvSpPr>
          <p:spPr>
            <a:xfrm>
              <a:off x="8154166" y="31585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59" name="椭圆 3258">
              <a:extLst>
                <a:ext uri="{FF2B5EF4-FFF2-40B4-BE49-F238E27FC236}">
                  <a16:creationId xmlns:a16="http://schemas.microsoft.com/office/drawing/2014/main" id="{1A2E37F1-264A-E44C-B785-97302FAE62BC}"/>
                </a:ext>
              </a:extLst>
            </p:cNvPr>
            <p:cNvSpPr/>
            <p:nvPr/>
          </p:nvSpPr>
          <p:spPr>
            <a:xfrm>
              <a:off x="8270566" y="31585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60" name="椭圆 3259">
              <a:extLst>
                <a:ext uri="{FF2B5EF4-FFF2-40B4-BE49-F238E27FC236}">
                  <a16:creationId xmlns:a16="http://schemas.microsoft.com/office/drawing/2014/main" id="{940CAA88-7D6C-6346-80D1-CF094CBEF1C9}"/>
                </a:ext>
              </a:extLst>
            </p:cNvPr>
            <p:cNvSpPr/>
            <p:nvPr/>
          </p:nvSpPr>
          <p:spPr>
            <a:xfrm>
              <a:off x="8386966" y="31585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61" name="椭圆 3260">
              <a:extLst>
                <a:ext uri="{FF2B5EF4-FFF2-40B4-BE49-F238E27FC236}">
                  <a16:creationId xmlns:a16="http://schemas.microsoft.com/office/drawing/2014/main" id="{E670A122-6BF8-F64A-8358-54F4A45878A8}"/>
                </a:ext>
              </a:extLst>
            </p:cNvPr>
            <p:cNvSpPr/>
            <p:nvPr/>
          </p:nvSpPr>
          <p:spPr>
            <a:xfrm>
              <a:off x="7921366" y="3275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62" name="椭圆 3261">
              <a:extLst>
                <a:ext uri="{FF2B5EF4-FFF2-40B4-BE49-F238E27FC236}">
                  <a16:creationId xmlns:a16="http://schemas.microsoft.com/office/drawing/2014/main" id="{6B63000F-4993-634E-80D0-F0BBB688097F}"/>
                </a:ext>
              </a:extLst>
            </p:cNvPr>
            <p:cNvSpPr/>
            <p:nvPr/>
          </p:nvSpPr>
          <p:spPr>
            <a:xfrm>
              <a:off x="8037766" y="3275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63" name="椭圆 3262">
              <a:extLst>
                <a:ext uri="{FF2B5EF4-FFF2-40B4-BE49-F238E27FC236}">
                  <a16:creationId xmlns:a16="http://schemas.microsoft.com/office/drawing/2014/main" id="{944E5261-817D-9E4F-9DC7-314DE1792D62}"/>
                </a:ext>
              </a:extLst>
            </p:cNvPr>
            <p:cNvSpPr/>
            <p:nvPr/>
          </p:nvSpPr>
          <p:spPr>
            <a:xfrm>
              <a:off x="8154166" y="32769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64" name="椭圆 3263">
              <a:extLst>
                <a:ext uri="{FF2B5EF4-FFF2-40B4-BE49-F238E27FC236}">
                  <a16:creationId xmlns:a16="http://schemas.microsoft.com/office/drawing/2014/main" id="{D10E6083-85B5-FC42-851B-812FF1C67577}"/>
                </a:ext>
              </a:extLst>
            </p:cNvPr>
            <p:cNvSpPr/>
            <p:nvPr/>
          </p:nvSpPr>
          <p:spPr>
            <a:xfrm>
              <a:off x="8270566" y="3275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65" name="椭圆 3264">
              <a:extLst>
                <a:ext uri="{FF2B5EF4-FFF2-40B4-BE49-F238E27FC236}">
                  <a16:creationId xmlns:a16="http://schemas.microsoft.com/office/drawing/2014/main" id="{EFD53FD7-33E4-1F4B-9374-F5E1FCF4B699}"/>
                </a:ext>
              </a:extLst>
            </p:cNvPr>
            <p:cNvSpPr/>
            <p:nvPr/>
          </p:nvSpPr>
          <p:spPr>
            <a:xfrm>
              <a:off x="8386966" y="3275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66" name="椭圆 3265">
              <a:extLst>
                <a:ext uri="{FF2B5EF4-FFF2-40B4-BE49-F238E27FC236}">
                  <a16:creationId xmlns:a16="http://schemas.microsoft.com/office/drawing/2014/main" id="{0F985E1E-5999-C747-B720-8EFBBAF13E68}"/>
                </a:ext>
              </a:extLst>
            </p:cNvPr>
            <p:cNvSpPr/>
            <p:nvPr/>
          </p:nvSpPr>
          <p:spPr>
            <a:xfrm>
              <a:off x="7804966" y="31549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67" name="椭圆 3266">
              <a:extLst>
                <a:ext uri="{FF2B5EF4-FFF2-40B4-BE49-F238E27FC236}">
                  <a16:creationId xmlns:a16="http://schemas.microsoft.com/office/drawing/2014/main" id="{E9F3627B-FF50-EC45-A7BE-2799AA849C10}"/>
                </a:ext>
              </a:extLst>
            </p:cNvPr>
            <p:cNvSpPr/>
            <p:nvPr/>
          </p:nvSpPr>
          <p:spPr>
            <a:xfrm>
              <a:off x="85033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68" name="椭圆 3267">
              <a:extLst>
                <a:ext uri="{FF2B5EF4-FFF2-40B4-BE49-F238E27FC236}">
                  <a16:creationId xmlns:a16="http://schemas.microsoft.com/office/drawing/2014/main" id="{1E2175D2-B987-7F49-ABE7-CE05158D1053}"/>
                </a:ext>
              </a:extLst>
            </p:cNvPr>
            <p:cNvSpPr/>
            <p:nvPr/>
          </p:nvSpPr>
          <p:spPr>
            <a:xfrm>
              <a:off x="86197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69" name="椭圆 3268">
              <a:extLst>
                <a:ext uri="{FF2B5EF4-FFF2-40B4-BE49-F238E27FC236}">
                  <a16:creationId xmlns:a16="http://schemas.microsoft.com/office/drawing/2014/main" id="{FF7DFC89-999C-6543-9024-895796FE7EA8}"/>
                </a:ext>
              </a:extLst>
            </p:cNvPr>
            <p:cNvSpPr/>
            <p:nvPr/>
          </p:nvSpPr>
          <p:spPr>
            <a:xfrm>
              <a:off x="87361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0" name="椭圆 3269">
              <a:extLst>
                <a:ext uri="{FF2B5EF4-FFF2-40B4-BE49-F238E27FC236}">
                  <a16:creationId xmlns:a16="http://schemas.microsoft.com/office/drawing/2014/main" id="{F2DD17C9-565E-5144-BE20-856A58F0C107}"/>
                </a:ext>
              </a:extLst>
            </p:cNvPr>
            <p:cNvSpPr/>
            <p:nvPr/>
          </p:nvSpPr>
          <p:spPr>
            <a:xfrm>
              <a:off x="88525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1" name="椭圆 3270">
              <a:extLst>
                <a:ext uri="{FF2B5EF4-FFF2-40B4-BE49-F238E27FC236}">
                  <a16:creationId xmlns:a16="http://schemas.microsoft.com/office/drawing/2014/main" id="{149F7B1E-1DFA-9C4A-AAA4-B85610686D9B}"/>
                </a:ext>
              </a:extLst>
            </p:cNvPr>
            <p:cNvSpPr/>
            <p:nvPr/>
          </p:nvSpPr>
          <p:spPr>
            <a:xfrm>
              <a:off x="8503366" y="315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2" name="椭圆 3271">
              <a:extLst>
                <a:ext uri="{FF2B5EF4-FFF2-40B4-BE49-F238E27FC236}">
                  <a16:creationId xmlns:a16="http://schemas.microsoft.com/office/drawing/2014/main" id="{2C7940D3-D2CC-DC46-8B88-4C708A4CA2FC}"/>
                </a:ext>
              </a:extLst>
            </p:cNvPr>
            <p:cNvSpPr/>
            <p:nvPr/>
          </p:nvSpPr>
          <p:spPr>
            <a:xfrm>
              <a:off x="8619766" y="315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3" name="椭圆 3272">
              <a:extLst>
                <a:ext uri="{FF2B5EF4-FFF2-40B4-BE49-F238E27FC236}">
                  <a16:creationId xmlns:a16="http://schemas.microsoft.com/office/drawing/2014/main" id="{D358529A-9D2F-F544-AA57-FB77277A9D1C}"/>
                </a:ext>
              </a:extLst>
            </p:cNvPr>
            <p:cNvSpPr/>
            <p:nvPr/>
          </p:nvSpPr>
          <p:spPr>
            <a:xfrm>
              <a:off x="8736166" y="31586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4" name="椭圆 3273">
              <a:extLst>
                <a:ext uri="{FF2B5EF4-FFF2-40B4-BE49-F238E27FC236}">
                  <a16:creationId xmlns:a16="http://schemas.microsoft.com/office/drawing/2014/main" id="{769724AC-0AC6-3F42-977B-FF1A56BF100A}"/>
                </a:ext>
              </a:extLst>
            </p:cNvPr>
            <p:cNvSpPr/>
            <p:nvPr/>
          </p:nvSpPr>
          <p:spPr>
            <a:xfrm>
              <a:off x="8852566" y="315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5" name="椭圆 3274">
              <a:extLst>
                <a:ext uri="{FF2B5EF4-FFF2-40B4-BE49-F238E27FC236}">
                  <a16:creationId xmlns:a16="http://schemas.microsoft.com/office/drawing/2014/main" id="{AA1DD9C5-9D39-7E4E-8AC9-238914D955B4}"/>
                </a:ext>
              </a:extLst>
            </p:cNvPr>
            <p:cNvSpPr/>
            <p:nvPr/>
          </p:nvSpPr>
          <p:spPr>
            <a:xfrm>
              <a:off x="9434566" y="3151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6" name="椭圆 3275">
              <a:extLst>
                <a:ext uri="{FF2B5EF4-FFF2-40B4-BE49-F238E27FC236}">
                  <a16:creationId xmlns:a16="http://schemas.microsoft.com/office/drawing/2014/main" id="{67A29303-8E05-3B4A-982E-B3B66FFE204D}"/>
                </a:ext>
              </a:extLst>
            </p:cNvPr>
            <p:cNvSpPr/>
            <p:nvPr/>
          </p:nvSpPr>
          <p:spPr>
            <a:xfrm>
              <a:off x="9434566" y="32680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7" name="椭圆 3276">
              <a:extLst>
                <a:ext uri="{FF2B5EF4-FFF2-40B4-BE49-F238E27FC236}">
                  <a16:creationId xmlns:a16="http://schemas.microsoft.com/office/drawing/2014/main" id="{44903538-C96D-DF4E-B15B-FD367A67C7F2}"/>
                </a:ext>
              </a:extLst>
            </p:cNvPr>
            <p:cNvSpPr/>
            <p:nvPr/>
          </p:nvSpPr>
          <p:spPr>
            <a:xfrm>
              <a:off x="9550966" y="32680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8" name="椭圆 3277">
              <a:extLst>
                <a:ext uri="{FF2B5EF4-FFF2-40B4-BE49-F238E27FC236}">
                  <a16:creationId xmlns:a16="http://schemas.microsoft.com/office/drawing/2014/main" id="{233F8B74-72F6-CD42-A849-801C3CF75092}"/>
                </a:ext>
              </a:extLst>
            </p:cNvPr>
            <p:cNvSpPr/>
            <p:nvPr/>
          </p:nvSpPr>
          <p:spPr>
            <a:xfrm>
              <a:off x="9201766" y="31549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9" name="椭圆 3278">
              <a:extLst>
                <a:ext uri="{FF2B5EF4-FFF2-40B4-BE49-F238E27FC236}">
                  <a16:creationId xmlns:a16="http://schemas.microsoft.com/office/drawing/2014/main" id="{5CFEA8AE-30B1-7C42-9A1B-028975B9473C}"/>
                </a:ext>
              </a:extLst>
            </p:cNvPr>
            <p:cNvSpPr/>
            <p:nvPr/>
          </p:nvSpPr>
          <p:spPr>
            <a:xfrm>
              <a:off x="9318166" y="31549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0" name="椭圆 3279">
              <a:extLst>
                <a:ext uri="{FF2B5EF4-FFF2-40B4-BE49-F238E27FC236}">
                  <a16:creationId xmlns:a16="http://schemas.microsoft.com/office/drawing/2014/main" id="{D20098C6-34B4-B547-8F68-E8D7EA20CB0E}"/>
                </a:ext>
              </a:extLst>
            </p:cNvPr>
            <p:cNvSpPr/>
            <p:nvPr/>
          </p:nvSpPr>
          <p:spPr>
            <a:xfrm>
              <a:off x="92017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1" name="椭圆 3280">
              <a:extLst>
                <a:ext uri="{FF2B5EF4-FFF2-40B4-BE49-F238E27FC236}">
                  <a16:creationId xmlns:a16="http://schemas.microsoft.com/office/drawing/2014/main" id="{3C7199C0-920C-8941-9E13-1C5462BAE61E}"/>
                </a:ext>
              </a:extLst>
            </p:cNvPr>
            <p:cNvSpPr/>
            <p:nvPr/>
          </p:nvSpPr>
          <p:spPr>
            <a:xfrm>
              <a:off x="93181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2" name="椭圆 3281">
              <a:extLst>
                <a:ext uri="{FF2B5EF4-FFF2-40B4-BE49-F238E27FC236}">
                  <a16:creationId xmlns:a16="http://schemas.microsoft.com/office/drawing/2014/main" id="{DA214D24-24B7-CD40-97A7-A737401D2E2B}"/>
                </a:ext>
              </a:extLst>
            </p:cNvPr>
            <p:cNvSpPr/>
            <p:nvPr/>
          </p:nvSpPr>
          <p:spPr>
            <a:xfrm>
              <a:off x="8968966" y="31574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3" name="椭圆 3282">
              <a:extLst>
                <a:ext uri="{FF2B5EF4-FFF2-40B4-BE49-F238E27FC236}">
                  <a16:creationId xmlns:a16="http://schemas.microsoft.com/office/drawing/2014/main" id="{4DA0E956-60B2-D646-85AD-44FB36EA388D}"/>
                </a:ext>
              </a:extLst>
            </p:cNvPr>
            <p:cNvSpPr/>
            <p:nvPr/>
          </p:nvSpPr>
          <p:spPr>
            <a:xfrm>
              <a:off x="9085366" y="31574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4" name="椭圆 3283">
              <a:extLst>
                <a:ext uri="{FF2B5EF4-FFF2-40B4-BE49-F238E27FC236}">
                  <a16:creationId xmlns:a16="http://schemas.microsoft.com/office/drawing/2014/main" id="{36A9C9DF-C7B8-264D-8521-526329866152}"/>
                </a:ext>
              </a:extLst>
            </p:cNvPr>
            <p:cNvSpPr/>
            <p:nvPr/>
          </p:nvSpPr>
          <p:spPr>
            <a:xfrm>
              <a:off x="8968966" y="32740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5" name="椭圆 3284">
              <a:extLst>
                <a:ext uri="{FF2B5EF4-FFF2-40B4-BE49-F238E27FC236}">
                  <a16:creationId xmlns:a16="http://schemas.microsoft.com/office/drawing/2014/main" id="{C477B051-8C38-8747-ADAF-0F988820D48F}"/>
                </a:ext>
              </a:extLst>
            </p:cNvPr>
            <p:cNvSpPr/>
            <p:nvPr/>
          </p:nvSpPr>
          <p:spPr>
            <a:xfrm>
              <a:off x="9085366" y="32740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6" name="椭圆 3285">
              <a:extLst>
                <a:ext uri="{FF2B5EF4-FFF2-40B4-BE49-F238E27FC236}">
                  <a16:creationId xmlns:a16="http://schemas.microsoft.com/office/drawing/2014/main" id="{C49F1FC7-DD7E-BE47-89E7-A5E1B68E6CBC}"/>
                </a:ext>
              </a:extLst>
            </p:cNvPr>
            <p:cNvSpPr/>
            <p:nvPr/>
          </p:nvSpPr>
          <p:spPr>
            <a:xfrm>
              <a:off x="8043145" y="5280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7" name="椭圆 3286">
              <a:extLst>
                <a:ext uri="{FF2B5EF4-FFF2-40B4-BE49-F238E27FC236}">
                  <a16:creationId xmlns:a16="http://schemas.microsoft.com/office/drawing/2014/main" id="{FA098CFA-EC6D-F444-A77D-79E56F491892}"/>
                </a:ext>
              </a:extLst>
            </p:cNvPr>
            <p:cNvSpPr/>
            <p:nvPr/>
          </p:nvSpPr>
          <p:spPr>
            <a:xfrm>
              <a:off x="8159545" y="5280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8" name="椭圆 3287">
              <a:extLst>
                <a:ext uri="{FF2B5EF4-FFF2-40B4-BE49-F238E27FC236}">
                  <a16:creationId xmlns:a16="http://schemas.microsoft.com/office/drawing/2014/main" id="{06303448-8BC5-A845-9BAF-95F4E2A6AED8}"/>
                </a:ext>
              </a:extLst>
            </p:cNvPr>
            <p:cNvSpPr/>
            <p:nvPr/>
          </p:nvSpPr>
          <p:spPr>
            <a:xfrm>
              <a:off x="8275945" y="5280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9" name="椭圆 3288">
              <a:extLst>
                <a:ext uri="{FF2B5EF4-FFF2-40B4-BE49-F238E27FC236}">
                  <a16:creationId xmlns:a16="http://schemas.microsoft.com/office/drawing/2014/main" id="{48F2D0F1-AA93-224A-AF3A-41A06CB47C4C}"/>
                </a:ext>
              </a:extLst>
            </p:cNvPr>
            <p:cNvSpPr/>
            <p:nvPr/>
          </p:nvSpPr>
          <p:spPr>
            <a:xfrm>
              <a:off x="8392345" y="5280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0" name="椭圆 3289">
              <a:extLst>
                <a:ext uri="{FF2B5EF4-FFF2-40B4-BE49-F238E27FC236}">
                  <a16:creationId xmlns:a16="http://schemas.microsoft.com/office/drawing/2014/main" id="{D06AD18F-205E-8346-A2DD-1D2BCC7B0682}"/>
                </a:ext>
              </a:extLst>
            </p:cNvPr>
            <p:cNvSpPr/>
            <p:nvPr/>
          </p:nvSpPr>
          <p:spPr>
            <a:xfrm>
              <a:off x="7926745" y="5397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1" name="椭圆 3290">
              <a:extLst>
                <a:ext uri="{FF2B5EF4-FFF2-40B4-BE49-F238E27FC236}">
                  <a16:creationId xmlns:a16="http://schemas.microsoft.com/office/drawing/2014/main" id="{127FFC53-2CDF-CC49-B655-C34650240F99}"/>
                </a:ext>
              </a:extLst>
            </p:cNvPr>
            <p:cNvSpPr/>
            <p:nvPr/>
          </p:nvSpPr>
          <p:spPr>
            <a:xfrm>
              <a:off x="8043145" y="5397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2" name="椭圆 3291">
              <a:extLst>
                <a:ext uri="{FF2B5EF4-FFF2-40B4-BE49-F238E27FC236}">
                  <a16:creationId xmlns:a16="http://schemas.microsoft.com/office/drawing/2014/main" id="{C02E7A9E-AE17-494C-803C-C08723632345}"/>
                </a:ext>
              </a:extLst>
            </p:cNvPr>
            <p:cNvSpPr/>
            <p:nvPr/>
          </p:nvSpPr>
          <p:spPr>
            <a:xfrm>
              <a:off x="8159545" y="53987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3" name="椭圆 3292">
              <a:extLst>
                <a:ext uri="{FF2B5EF4-FFF2-40B4-BE49-F238E27FC236}">
                  <a16:creationId xmlns:a16="http://schemas.microsoft.com/office/drawing/2014/main" id="{1793A5DD-C516-D240-9B9A-A478AEA5077B}"/>
                </a:ext>
              </a:extLst>
            </p:cNvPr>
            <p:cNvSpPr/>
            <p:nvPr/>
          </p:nvSpPr>
          <p:spPr>
            <a:xfrm>
              <a:off x="8275945" y="5397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4" name="椭圆 3293">
              <a:extLst>
                <a:ext uri="{FF2B5EF4-FFF2-40B4-BE49-F238E27FC236}">
                  <a16:creationId xmlns:a16="http://schemas.microsoft.com/office/drawing/2014/main" id="{F248EC90-00C4-1D4C-92A4-48B0B134C954}"/>
                </a:ext>
              </a:extLst>
            </p:cNvPr>
            <p:cNvSpPr/>
            <p:nvPr/>
          </p:nvSpPr>
          <p:spPr>
            <a:xfrm>
              <a:off x="8392345" y="5397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5" name="椭圆 3294">
              <a:extLst>
                <a:ext uri="{FF2B5EF4-FFF2-40B4-BE49-F238E27FC236}">
                  <a16:creationId xmlns:a16="http://schemas.microsoft.com/office/drawing/2014/main" id="{021F9946-16BE-FC40-8FB6-5F3B5EF63AD1}"/>
                </a:ext>
              </a:extLst>
            </p:cNvPr>
            <p:cNvSpPr/>
            <p:nvPr/>
          </p:nvSpPr>
          <p:spPr>
            <a:xfrm>
              <a:off x="85087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6" name="椭圆 3295">
              <a:extLst>
                <a:ext uri="{FF2B5EF4-FFF2-40B4-BE49-F238E27FC236}">
                  <a16:creationId xmlns:a16="http://schemas.microsoft.com/office/drawing/2014/main" id="{BBCF7D5D-BD15-0F4C-BCDA-B7592C8A7B3F}"/>
                </a:ext>
              </a:extLst>
            </p:cNvPr>
            <p:cNvSpPr/>
            <p:nvPr/>
          </p:nvSpPr>
          <p:spPr>
            <a:xfrm>
              <a:off x="86251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7" name="椭圆 3296">
              <a:extLst>
                <a:ext uri="{FF2B5EF4-FFF2-40B4-BE49-F238E27FC236}">
                  <a16:creationId xmlns:a16="http://schemas.microsoft.com/office/drawing/2014/main" id="{2C779B49-75C6-A24D-8B7B-481842F57326}"/>
                </a:ext>
              </a:extLst>
            </p:cNvPr>
            <p:cNvSpPr/>
            <p:nvPr/>
          </p:nvSpPr>
          <p:spPr>
            <a:xfrm>
              <a:off x="87415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8" name="椭圆 3297">
              <a:extLst>
                <a:ext uri="{FF2B5EF4-FFF2-40B4-BE49-F238E27FC236}">
                  <a16:creationId xmlns:a16="http://schemas.microsoft.com/office/drawing/2014/main" id="{E94B0072-4A30-C94F-B0DB-EADECD2821A6}"/>
                </a:ext>
              </a:extLst>
            </p:cNvPr>
            <p:cNvSpPr/>
            <p:nvPr/>
          </p:nvSpPr>
          <p:spPr>
            <a:xfrm>
              <a:off x="88579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9" name="椭圆 3298">
              <a:extLst>
                <a:ext uri="{FF2B5EF4-FFF2-40B4-BE49-F238E27FC236}">
                  <a16:creationId xmlns:a16="http://schemas.microsoft.com/office/drawing/2014/main" id="{F8402212-D000-2D46-88F1-0CE7A0BCCC9D}"/>
                </a:ext>
              </a:extLst>
            </p:cNvPr>
            <p:cNvSpPr/>
            <p:nvPr/>
          </p:nvSpPr>
          <p:spPr>
            <a:xfrm>
              <a:off x="8508745" y="5278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0" name="椭圆 3299">
              <a:extLst>
                <a:ext uri="{FF2B5EF4-FFF2-40B4-BE49-F238E27FC236}">
                  <a16:creationId xmlns:a16="http://schemas.microsoft.com/office/drawing/2014/main" id="{104F29FA-4552-AF42-9889-85C8C1B41FAE}"/>
                </a:ext>
              </a:extLst>
            </p:cNvPr>
            <p:cNvSpPr/>
            <p:nvPr/>
          </p:nvSpPr>
          <p:spPr>
            <a:xfrm>
              <a:off x="8625145" y="5278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1" name="椭圆 3300">
              <a:extLst>
                <a:ext uri="{FF2B5EF4-FFF2-40B4-BE49-F238E27FC236}">
                  <a16:creationId xmlns:a16="http://schemas.microsoft.com/office/drawing/2014/main" id="{059CA37E-5F95-534D-A6C5-5220C4503C23}"/>
                </a:ext>
              </a:extLst>
            </p:cNvPr>
            <p:cNvSpPr/>
            <p:nvPr/>
          </p:nvSpPr>
          <p:spPr>
            <a:xfrm>
              <a:off x="8741545" y="528054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2" name="椭圆 3301">
              <a:extLst>
                <a:ext uri="{FF2B5EF4-FFF2-40B4-BE49-F238E27FC236}">
                  <a16:creationId xmlns:a16="http://schemas.microsoft.com/office/drawing/2014/main" id="{811BB743-F137-F248-8462-D20C64E17686}"/>
                </a:ext>
              </a:extLst>
            </p:cNvPr>
            <p:cNvSpPr/>
            <p:nvPr/>
          </p:nvSpPr>
          <p:spPr>
            <a:xfrm>
              <a:off x="8857945" y="5278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3" name="椭圆 3302">
              <a:extLst>
                <a:ext uri="{FF2B5EF4-FFF2-40B4-BE49-F238E27FC236}">
                  <a16:creationId xmlns:a16="http://schemas.microsoft.com/office/drawing/2014/main" id="{4BF3737D-E8BA-8949-89AB-2E6C3859E0FA}"/>
                </a:ext>
              </a:extLst>
            </p:cNvPr>
            <p:cNvSpPr/>
            <p:nvPr/>
          </p:nvSpPr>
          <p:spPr>
            <a:xfrm>
              <a:off x="9439945" y="52733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4" name="椭圆 3303">
              <a:extLst>
                <a:ext uri="{FF2B5EF4-FFF2-40B4-BE49-F238E27FC236}">
                  <a16:creationId xmlns:a16="http://schemas.microsoft.com/office/drawing/2014/main" id="{73934D3D-CDBB-564D-9074-D86EEAA6B8BA}"/>
                </a:ext>
              </a:extLst>
            </p:cNvPr>
            <p:cNvSpPr/>
            <p:nvPr/>
          </p:nvSpPr>
          <p:spPr>
            <a:xfrm>
              <a:off x="9556345" y="52733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5" name="椭圆 3304">
              <a:extLst>
                <a:ext uri="{FF2B5EF4-FFF2-40B4-BE49-F238E27FC236}">
                  <a16:creationId xmlns:a16="http://schemas.microsoft.com/office/drawing/2014/main" id="{E7C9FD5C-BED6-4F47-B513-C3EA21B4F180}"/>
                </a:ext>
              </a:extLst>
            </p:cNvPr>
            <p:cNvSpPr/>
            <p:nvPr/>
          </p:nvSpPr>
          <p:spPr>
            <a:xfrm>
              <a:off x="9672745" y="52733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6" name="椭圆 3305">
              <a:extLst>
                <a:ext uri="{FF2B5EF4-FFF2-40B4-BE49-F238E27FC236}">
                  <a16:creationId xmlns:a16="http://schemas.microsoft.com/office/drawing/2014/main" id="{06A2B1EA-4798-EC41-BDFA-E5D616BBAD09}"/>
                </a:ext>
              </a:extLst>
            </p:cNvPr>
            <p:cNvSpPr/>
            <p:nvPr/>
          </p:nvSpPr>
          <p:spPr>
            <a:xfrm>
              <a:off x="9439945" y="53899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7" name="椭圆 3306">
              <a:extLst>
                <a:ext uri="{FF2B5EF4-FFF2-40B4-BE49-F238E27FC236}">
                  <a16:creationId xmlns:a16="http://schemas.microsoft.com/office/drawing/2014/main" id="{BE92D7B2-EE61-1341-A9F5-DEA693C94702}"/>
                </a:ext>
              </a:extLst>
            </p:cNvPr>
            <p:cNvSpPr/>
            <p:nvPr/>
          </p:nvSpPr>
          <p:spPr>
            <a:xfrm>
              <a:off x="9556345" y="53899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8" name="椭圆 3307">
              <a:extLst>
                <a:ext uri="{FF2B5EF4-FFF2-40B4-BE49-F238E27FC236}">
                  <a16:creationId xmlns:a16="http://schemas.microsoft.com/office/drawing/2014/main" id="{4A07F511-6D3C-954B-AE9E-A10900CF11E9}"/>
                </a:ext>
              </a:extLst>
            </p:cNvPr>
            <p:cNvSpPr/>
            <p:nvPr/>
          </p:nvSpPr>
          <p:spPr>
            <a:xfrm>
              <a:off x="9207145" y="52768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9" name="椭圆 3308">
              <a:extLst>
                <a:ext uri="{FF2B5EF4-FFF2-40B4-BE49-F238E27FC236}">
                  <a16:creationId xmlns:a16="http://schemas.microsoft.com/office/drawing/2014/main" id="{402E08A8-D538-AF4D-8267-B7C7254E9774}"/>
                </a:ext>
              </a:extLst>
            </p:cNvPr>
            <p:cNvSpPr/>
            <p:nvPr/>
          </p:nvSpPr>
          <p:spPr>
            <a:xfrm>
              <a:off x="9323545" y="52768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0" name="椭圆 3309">
              <a:extLst>
                <a:ext uri="{FF2B5EF4-FFF2-40B4-BE49-F238E27FC236}">
                  <a16:creationId xmlns:a16="http://schemas.microsoft.com/office/drawing/2014/main" id="{711B803D-9701-0046-9654-6BB265040B78}"/>
                </a:ext>
              </a:extLst>
            </p:cNvPr>
            <p:cNvSpPr/>
            <p:nvPr/>
          </p:nvSpPr>
          <p:spPr>
            <a:xfrm>
              <a:off x="92071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1" name="椭圆 3310">
              <a:extLst>
                <a:ext uri="{FF2B5EF4-FFF2-40B4-BE49-F238E27FC236}">
                  <a16:creationId xmlns:a16="http://schemas.microsoft.com/office/drawing/2014/main" id="{4B530FCF-9F6C-FF4C-BFE4-C115C8333D28}"/>
                </a:ext>
              </a:extLst>
            </p:cNvPr>
            <p:cNvSpPr/>
            <p:nvPr/>
          </p:nvSpPr>
          <p:spPr>
            <a:xfrm>
              <a:off x="93235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2" name="椭圆 3311">
              <a:extLst>
                <a:ext uri="{FF2B5EF4-FFF2-40B4-BE49-F238E27FC236}">
                  <a16:creationId xmlns:a16="http://schemas.microsoft.com/office/drawing/2014/main" id="{2D4BEF9D-7227-D041-8D4E-76D6FC0991F7}"/>
                </a:ext>
              </a:extLst>
            </p:cNvPr>
            <p:cNvSpPr/>
            <p:nvPr/>
          </p:nvSpPr>
          <p:spPr>
            <a:xfrm>
              <a:off x="8974345" y="52792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3" name="椭圆 3312">
              <a:extLst>
                <a:ext uri="{FF2B5EF4-FFF2-40B4-BE49-F238E27FC236}">
                  <a16:creationId xmlns:a16="http://schemas.microsoft.com/office/drawing/2014/main" id="{6A6D9B8A-EECA-564C-9194-59911886DDC6}"/>
                </a:ext>
              </a:extLst>
            </p:cNvPr>
            <p:cNvSpPr/>
            <p:nvPr/>
          </p:nvSpPr>
          <p:spPr>
            <a:xfrm>
              <a:off x="9090745" y="52792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4" name="椭圆 3313">
              <a:extLst>
                <a:ext uri="{FF2B5EF4-FFF2-40B4-BE49-F238E27FC236}">
                  <a16:creationId xmlns:a16="http://schemas.microsoft.com/office/drawing/2014/main" id="{22E5A3A8-0178-434A-8D3D-9A1D74CD4229}"/>
                </a:ext>
              </a:extLst>
            </p:cNvPr>
            <p:cNvSpPr/>
            <p:nvPr/>
          </p:nvSpPr>
          <p:spPr>
            <a:xfrm>
              <a:off x="8974345" y="53958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5" name="椭圆 3314">
              <a:extLst>
                <a:ext uri="{FF2B5EF4-FFF2-40B4-BE49-F238E27FC236}">
                  <a16:creationId xmlns:a16="http://schemas.microsoft.com/office/drawing/2014/main" id="{95B65DB3-F376-7C47-A134-E8972B2F4974}"/>
                </a:ext>
              </a:extLst>
            </p:cNvPr>
            <p:cNvSpPr/>
            <p:nvPr/>
          </p:nvSpPr>
          <p:spPr>
            <a:xfrm>
              <a:off x="9090745" y="53958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6" name="椭圆 3315">
              <a:extLst>
                <a:ext uri="{FF2B5EF4-FFF2-40B4-BE49-F238E27FC236}">
                  <a16:creationId xmlns:a16="http://schemas.microsoft.com/office/drawing/2014/main" id="{6E902236-8AB1-9841-9BFE-C71A07D529B6}"/>
                </a:ext>
              </a:extLst>
            </p:cNvPr>
            <p:cNvSpPr/>
            <p:nvPr/>
          </p:nvSpPr>
          <p:spPr>
            <a:xfrm>
              <a:off x="7926745" y="55210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7" name="椭圆 3316">
              <a:extLst>
                <a:ext uri="{FF2B5EF4-FFF2-40B4-BE49-F238E27FC236}">
                  <a16:creationId xmlns:a16="http://schemas.microsoft.com/office/drawing/2014/main" id="{120E2BAF-F498-774A-903F-FCC20EEE3FA4}"/>
                </a:ext>
              </a:extLst>
            </p:cNvPr>
            <p:cNvSpPr/>
            <p:nvPr/>
          </p:nvSpPr>
          <p:spPr>
            <a:xfrm>
              <a:off x="8043145" y="55210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8" name="椭圆 3317">
              <a:extLst>
                <a:ext uri="{FF2B5EF4-FFF2-40B4-BE49-F238E27FC236}">
                  <a16:creationId xmlns:a16="http://schemas.microsoft.com/office/drawing/2014/main" id="{FDD47689-8D19-C04E-801F-0DA2C59C5948}"/>
                </a:ext>
              </a:extLst>
            </p:cNvPr>
            <p:cNvSpPr/>
            <p:nvPr/>
          </p:nvSpPr>
          <p:spPr>
            <a:xfrm>
              <a:off x="8159545" y="55210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9" name="椭圆 3318">
              <a:extLst>
                <a:ext uri="{FF2B5EF4-FFF2-40B4-BE49-F238E27FC236}">
                  <a16:creationId xmlns:a16="http://schemas.microsoft.com/office/drawing/2014/main" id="{358D3B3C-E6F2-1649-A228-5D62B017BEDE}"/>
                </a:ext>
              </a:extLst>
            </p:cNvPr>
            <p:cNvSpPr/>
            <p:nvPr/>
          </p:nvSpPr>
          <p:spPr>
            <a:xfrm>
              <a:off x="8275945" y="55210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0" name="椭圆 3319">
              <a:extLst>
                <a:ext uri="{FF2B5EF4-FFF2-40B4-BE49-F238E27FC236}">
                  <a16:creationId xmlns:a16="http://schemas.microsoft.com/office/drawing/2014/main" id="{3B480993-C74D-954A-9D49-686E364062D6}"/>
                </a:ext>
              </a:extLst>
            </p:cNvPr>
            <p:cNvSpPr/>
            <p:nvPr/>
          </p:nvSpPr>
          <p:spPr>
            <a:xfrm>
              <a:off x="8392345" y="55210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1" name="椭圆 3320">
              <a:extLst>
                <a:ext uri="{FF2B5EF4-FFF2-40B4-BE49-F238E27FC236}">
                  <a16:creationId xmlns:a16="http://schemas.microsoft.com/office/drawing/2014/main" id="{C30C3296-776C-AE41-AA2A-915AACF222B0}"/>
                </a:ext>
              </a:extLst>
            </p:cNvPr>
            <p:cNvSpPr/>
            <p:nvPr/>
          </p:nvSpPr>
          <p:spPr>
            <a:xfrm>
              <a:off x="7926745" y="56376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2" name="椭圆 3321">
              <a:extLst>
                <a:ext uri="{FF2B5EF4-FFF2-40B4-BE49-F238E27FC236}">
                  <a16:creationId xmlns:a16="http://schemas.microsoft.com/office/drawing/2014/main" id="{C5A1EF47-17CF-0743-983C-1CB3F2A97A00}"/>
                </a:ext>
              </a:extLst>
            </p:cNvPr>
            <p:cNvSpPr/>
            <p:nvPr/>
          </p:nvSpPr>
          <p:spPr>
            <a:xfrm>
              <a:off x="8043145" y="56376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3" name="椭圆 3322">
              <a:extLst>
                <a:ext uri="{FF2B5EF4-FFF2-40B4-BE49-F238E27FC236}">
                  <a16:creationId xmlns:a16="http://schemas.microsoft.com/office/drawing/2014/main" id="{A5066898-1FD6-7B44-8366-5F9FC3FB493D}"/>
                </a:ext>
              </a:extLst>
            </p:cNvPr>
            <p:cNvSpPr/>
            <p:nvPr/>
          </p:nvSpPr>
          <p:spPr>
            <a:xfrm>
              <a:off x="8159545" y="563939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4" name="椭圆 3323">
              <a:extLst>
                <a:ext uri="{FF2B5EF4-FFF2-40B4-BE49-F238E27FC236}">
                  <a16:creationId xmlns:a16="http://schemas.microsoft.com/office/drawing/2014/main" id="{82B2134C-AED0-EA4F-927A-00551A594F3F}"/>
                </a:ext>
              </a:extLst>
            </p:cNvPr>
            <p:cNvSpPr/>
            <p:nvPr/>
          </p:nvSpPr>
          <p:spPr>
            <a:xfrm>
              <a:off x="8275945" y="56376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5" name="椭圆 3324">
              <a:extLst>
                <a:ext uri="{FF2B5EF4-FFF2-40B4-BE49-F238E27FC236}">
                  <a16:creationId xmlns:a16="http://schemas.microsoft.com/office/drawing/2014/main" id="{DC9BA603-7082-784D-8FB9-6E9682F91AA4}"/>
                </a:ext>
              </a:extLst>
            </p:cNvPr>
            <p:cNvSpPr/>
            <p:nvPr/>
          </p:nvSpPr>
          <p:spPr>
            <a:xfrm>
              <a:off x="8392345" y="56376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6" name="椭圆 3325">
              <a:extLst>
                <a:ext uri="{FF2B5EF4-FFF2-40B4-BE49-F238E27FC236}">
                  <a16:creationId xmlns:a16="http://schemas.microsoft.com/office/drawing/2014/main" id="{BA7256C5-1B24-674B-A41A-47DD89CCF838}"/>
                </a:ext>
              </a:extLst>
            </p:cNvPr>
            <p:cNvSpPr/>
            <p:nvPr/>
          </p:nvSpPr>
          <p:spPr>
            <a:xfrm>
              <a:off x="7810345" y="55174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7" name="椭圆 3326">
              <a:extLst>
                <a:ext uri="{FF2B5EF4-FFF2-40B4-BE49-F238E27FC236}">
                  <a16:creationId xmlns:a16="http://schemas.microsoft.com/office/drawing/2014/main" id="{0A0DAB38-53EF-644C-97A4-50F534E9454D}"/>
                </a:ext>
              </a:extLst>
            </p:cNvPr>
            <p:cNvSpPr/>
            <p:nvPr/>
          </p:nvSpPr>
          <p:spPr>
            <a:xfrm>
              <a:off x="7577545" y="56358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8" name="椭圆 3327">
              <a:extLst>
                <a:ext uri="{FF2B5EF4-FFF2-40B4-BE49-F238E27FC236}">
                  <a16:creationId xmlns:a16="http://schemas.microsoft.com/office/drawing/2014/main" id="{E7014C41-6B05-5C4B-8138-FC60070F74E2}"/>
                </a:ext>
              </a:extLst>
            </p:cNvPr>
            <p:cNvSpPr/>
            <p:nvPr/>
          </p:nvSpPr>
          <p:spPr>
            <a:xfrm>
              <a:off x="76939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9" name="椭圆 3328">
              <a:extLst>
                <a:ext uri="{FF2B5EF4-FFF2-40B4-BE49-F238E27FC236}">
                  <a16:creationId xmlns:a16="http://schemas.microsoft.com/office/drawing/2014/main" id="{397CFF95-5D17-CF47-A681-1DA253B7CD30}"/>
                </a:ext>
              </a:extLst>
            </p:cNvPr>
            <p:cNvSpPr/>
            <p:nvPr/>
          </p:nvSpPr>
          <p:spPr>
            <a:xfrm>
              <a:off x="78103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0" name="椭圆 3329">
              <a:extLst>
                <a:ext uri="{FF2B5EF4-FFF2-40B4-BE49-F238E27FC236}">
                  <a16:creationId xmlns:a16="http://schemas.microsoft.com/office/drawing/2014/main" id="{062B7D04-888D-9443-9ED5-CAA7AB8C7114}"/>
                </a:ext>
              </a:extLst>
            </p:cNvPr>
            <p:cNvSpPr/>
            <p:nvPr/>
          </p:nvSpPr>
          <p:spPr>
            <a:xfrm>
              <a:off x="85087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1" name="椭圆 3330">
              <a:extLst>
                <a:ext uri="{FF2B5EF4-FFF2-40B4-BE49-F238E27FC236}">
                  <a16:creationId xmlns:a16="http://schemas.microsoft.com/office/drawing/2014/main" id="{A5CBBCF0-FE56-8247-98BE-730703DA9537}"/>
                </a:ext>
              </a:extLst>
            </p:cNvPr>
            <p:cNvSpPr/>
            <p:nvPr/>
          </p:nvSpPr>
          <p:spPr>
            <a:xfrm>
              <a:off x="86251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2" name="椭圆 3331">
              <a:extLst>
                <a:ext uri="{FF2B5EF4-FFF2-40B4-BE49-F238E27FC236}">
                  <a16:creationId xmlns:a16="http://schemas.microsoft.com/office/drawing/2014/main" id="{B2D7247F-E272-D24B-AC47-7AA373867A9E}"/>
                </a:ext>
              </a:extLst>
            </p:cNvPr>
            <p:cNvSpPr/>
            <p:nvPr/>
          </p:nvSpPr>
          <p:spPr>
            <a:xfrm>
              <a:off x="87415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3" name="椭圆 3332">
              <a:extLst>
                <a:ext uri="{FF2B5EF4-FFF2-40B4-BE49-F238E27FC236}">
                  <a16:creationId xmlns:a16="http://schemas.microsoft.com/office/drawing/2014/main" id="{82F4001A-290C-B249-9CCE-B02288661297}"/>
                </a:ext>
              </a:extLst>
            </p:cNvPr>
            <p:cNvSpPr/>
            <p:nvPr/>
          </p:nvSpPr>
          <p:spPr>
            <a:xfrm>
              <a:off x="88579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4" name="椭圆 3333">
              <a:extLst>
                <a:ext uri="{FF2B5EF4-FFF2-40B4-BE49-F238E27FC236}">
                  <a16:creationId xmlns:a16="http://schemas.microsoft.com/office/drawing/2014/main" id="{5FAF9191-EF55-8149-83B3-D0CE1BECD247}"/>
                </a:ext>
              </a:extLst>
            </p:cNvPr>
            <p:cNvSpPr/>
            <p:nvPr/>
          </p:nvSpPr>
          <p:spPr>
            <a:xfrm>
              <a:off x="8508745" y="55194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5" name="椭圆 3334">
              <a:extLst>
                <a:ext uri="{FF2B5EF4-FFF2-40B4-BE49-F238E27FC236}">
                  <a16:creationId xmlns:a16="http://schemas.microsoft.com/office/drawing/2014/main" id="{84446139-50C3-8D47-8233-32E123654364}"/>
                </a:ext>
              </a:extLst>
            </p:cNvPr>
            <p:cNvSpPr/>
            <p:nvPr/>
          </p:nvSpPr>
          <p:spPr>
            <a:xfrm>
              <a:off x="8625145" y="55194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6" name="椭圆 3335">
              <a:extLst>
                <a:ext uri="{FF2B5EF4-FFF2-40B4-BE49-F238E27FC236}">
                  <a16:creationId xmlns:a16="http://schemas.microsoft.com/office/drawing/2014/main" id="{1D3850F8-E2D5-AC4A-B4BE-472505AD50C5}"/>
                </a:ext>
              </a:extLst>
            </p:cNvPr>
            <p:cNvSpPr/>
            <p:nvPr/>
          </p:nvSpPr>
          <p:spPr>
            <a:xfrm>
              <a:off x="8741545" y="55211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7" name="椭圆 3336">
              <a:extLst>
                <a:ext uri="{FF2B5EF4-FFF2-40B4-BE49-F238E27FC236}">
                  <a16:creationId xmlns:a16="http://schemas.microsoft.com/office/drawing/2014/main" id="{F792C0A4-458B-6A48-A084-A3F2C30D8ADF}"/>
                </a:ext>
              </a:extLst>
            </p:cNvPr>
            <p:cNvSpPr/>
            <p:nvPr/>
          </p:nvSpPr>
          <p:spPr>
            <a:xfrm>
              <a:off x="8857945" y="55194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8" name="椭圆 3337">
              <a:extLst>
                <a:ext uri="{FF2B5EF4-FFF2-40B4-BE49-F238E27FC236}">
                  <a16:creationId xmlns:a16="http://schemas.microsoft.com/office/drawing/2014/main" id="{99668254-5000-F94F-9385-28F33B824107}"/>
                </a:ext>
              </a:extLst>
            </p:cNvPr>
            <p:cNvSpPr/>
            <p:nvPr/>
          </p:nvSpPr>
          <p:spPr>
            <a:xfrm>
              <a:off x="9439945" y="55139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9" name="椭圆 3338">
              <a:extLst>
                <a:ext uri="{FF2B5EF4-FFF2-40B4-BE49-F238E27FC236}">
                  <a16:creationId xmlns:a16="http://schemas.microsoft.com/office/drawing/2014/main" id="{7A7F1AD2-538A-CC47-A098-8D98662D734E}"/>
                </a:ext>
              </a:extLst>
            </p:cNvPr>
            <p:cNvSpPr/>
            <p:nvPr/>
          </p:nvSpPr>
          <p:spPr>
            <a:xfrm>
              <a:off x="9207145" y="55174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40" name="椭圆 3339">
              <a:extLst>
                <a:ext uri="{FF2B5EF4-FFF2-40B4-BE49-F238E27FC236}">
                  <a16:creationId xmlns:a16="http://schemas.microsoft.com/office/drawing/2014/main" id="{295734BE-36D1-5F46-9FE7-4F4170AFBE05}"/>
                </a:ext>
              </a:extLst>
            </p:cNvPr>
            <p:cNvSpPr/>
            <p:nvPr/>
          </p:nvSpPr>
          <p:spPr>
            <a:xfrm>
              <a:off x="9323545" y="55174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41" name="椭圆 3340">
              <a:extLst>
                <a:ext uri="{FF2B5EF4-FFF2-40B4-BE49-F238E27FC236}">
                  <a16:creationId xmlns:a16="http://schemas.microsoft.com/office/drawing/2014/main" id="{1FF6A48D-10E4-504B-8A79-17735F0CA054}"/>
                </a:ext>
              </a:extLst>
            </p:cNvPr>
            <p:cNvSpPr/>
            <p:nvPr/>
          </p:nvSpPr>
          <p:spPr>
            <a:xfrm>
              <a:off x="8974345" y="55199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42" name="椭圆 3341">
              <a:extLst>
                <a:ext uri="{FF2B5EF4-FFF2-40B4-BE49-F238E27FC236}">
                  <a16:creationId xmlns:a16="http://schemas.microsoft.com/office/drawing/2014/main" id="{12D780C3-8E08-444D-AD2D-680564EBF471}"/>
                </a:ext>
              </a:extLst>
            </p:cNvPr>
            <p:cNvSpPr/>
            <p:nvPr/>
          </p:nvSpPr>
          <p:spPr>
            <a:xfrm>
              <a:off x="9090745" y="55199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43" name="椭圆 3342">
              <a:extLst>
                <a:ext uri="{FF2B5EF4-FFF2-40B4-BE49-F238E27FC236}">
                  <a16:creationId xmlns:a16="http://schemas.microsoft.com/office/drawing/2014/main" id="{F071B62B-0498-CD44-A4C3-2DE65BA77A4B}"/>
                </a:ext>
              </a:extLst>
            </p:cNvPr>
            <p:cNvSpPr/>
            <p:nvPr/>
          </p:nvSpPr>
          <p:spPr>
            <a:xfrm>
              <a:off x="8974345" y="56365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44" name="椭圆 3343">
              <a:extLst>
                <a:ext uri="{FF2B5EF4-FFF2-40B4-BE49-F238E27FC236}">
                  <a16:creationId xmlns:a16="http://schemas.microsoft.com/office/drawing/2014/main" id="{F2CE8984-D325-954F-B36C-6C9127CEA2D2}"/>
                </a:ext>
              </a:extLst>
            </p:cNvPr>
            <p:cNvSpPr/>
            <p:nvPr/>
          </p:nvSpPr>
          <p:spPr>
            <a:xfrm>
              <a:off x="9090745" y="56365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75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14414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异步基础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35F848C-C658-CC42-39D4-83C5884F8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361" y="2383127"/>
            <a:ext cx="2898307" cy="20917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DBA5A4-F589-E4E3-C442-56B9E0555E18}"/>
              </a:ext>
            </a:extLst>
          </p:cNvPr>
          <p:cNvSpPr txBox="1"/>
          <p:nvPr/>
        </p:nvSpPr>
        <p:spPr>
          <a:xfrm>
            <a:off x="5837742" y="2656910"/>
            <a:ext cx="4902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要尽可能地服务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zhuan</a:t>
            </a:r>
            <a:r>
              <a:rPr kumimoji="1" lang="en-US" altLang="zh-CN" dirty="0"/>
              <a:t>)</a:t>
            </a:r>
            <a:r>
              <a:rPr kumimoji="1" lang="zh-CN" altLang="en-US" dirty="0"/>
              <a:t>客户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qian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，就不能闲着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863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14414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异步基础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9D771F0-92C7-0E00-6C76-5771365BA1F8}"/>
              </a:ext>
            </a:extLst>
          </p:cNvPr>
          <p:cNvSpPr txBox="1"/>
          <p:nvPr/>
        </p:nvSpPr>
        <p:spPr>
          <a:xfrm>
            <a:off x="1399906" y="1886673"/>
            <a:ext cx="9832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初级厨师 </a:t>
            </a:r>
            <a:r>
              <a:rPr kumimoji="1" lang="en-US" altLang="zh-CN" dirty="0"/>
              <a:t>=&gt; </a:t>
            </a:r>
            <a:r>
              <a:rPr kumimoji="1" lang="zh-CN" altLang="en-US" dirty="0"/>
              <a:t>单线程同步应用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中级厨师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多进程</a:t>
            </a:r>
            <a:r>
              <a:rPr kumimoji="1" lang="en-US" altLang="zh-CN" dirty="0"/>
              <a:t>/</a:t>
            </a:r>
            <a:r>
              <a:rPr kumimoji="1" lang="zh-CN" altLang="en-US" dirty="0"/>
              <a:t>多线程同步应用（为每个请求创建一个新的进程 </a:t>
            </a:r>
            <a:r>
              <a:rPr kumimoji="1" lang="en-US" altLang="zh-CN" dirty="0"/>
              <a:t>/</a:t>
            </a:r>
            <a:r>
              <a:rPr kumimoji="1" lang="zh-CN" altLang="en-US" dirty="0"/>
              <a:t> 线程）</a:t>
            </a:r>
            <a:endParaRPr kumimoji="1" lang="en-US" altLang="zh-CN" dirty="0"/>
          </a:p>
          <a:p>
            <a:r>
              <a:rPr kumimoji="1" lang="zh-CN" altLang="en-US" dirty="0"/>
              <a:t>升级版中级厨师 </a:t>
            </a:r>
            <a:r>
              <a:rPr kumimoji="1" lang="en-US" altLang="zh-CN" dirty="0"/>
              <a:t>=&gt; </a:t>
            </a:r>
            <a:r>
              <a:rPr kumimoji="1" lang="zh-CN" altLang="en-US" dirty="0"/>
              <a:t>带有线程池的多线程同步应用（复用线程减少创建和销毁开销）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高级厨师 </a:t>
            </a:r>
            <a:r>
              <a:rPr kumimoji="1" lang="en-US" altLang="zh-CN" dirty="0"/>
              <a:t>=&gt; </a:t>
            </a:r>
            <a:r>
              <a:rPr kumimoji="1" lang="zh-CN" altLang="en-US" dirty="0"/>
              <a:t>异步应用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3833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14414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异步基础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E46C661-6717-9600-5D30-905A5D834EE9}"/>
              </a:ext>
            </a:extLst>
          </p:cNvPr>
          <p:cNvSpPr txBox="1"/>
          <p:nvPr/>
        </p:nvSpPr>
        <p:spPr>
          <a:xfrm>
            <a:off x="1517745" y="111912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异步高效的核心：提升线程利用率（少摸鱼）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6BB5FB-5714-E62B-6BDA-569C070AB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997" y="2107627"/>
            <a:ext cx="6866600" cy="26902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D8833C-FB4E-D9F1-63D0-2A7C09EEDE69}"/>
              </a:ext>
            </a:extLst>
          </p:cNvPr>
          <p:cNvSpPr txBox="1"/>
          <p:nvPr/>
        </p:nvSpPr>
        <p:spPr>
          <a:xfrm>
            <a:off x="3170301" y="1762133"/>
            <a:ext cx="526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一个关键的问题：同步 </a:t>
            </a:r>
            <a:r>
              <a:rPr kumimoji="1" lang="en-US" altLang="zh-CN" dirty="0" err="1"/>
              <a:t>syscall</a:t>
            </a:r>
            <a:r>
              <a:rPr kumimoji="1" lang="en-US" altLang="zh-CN" dirty="0"/>
              <a:t> </a:t>
            </a:r>
            <a:r>
              <a:rPr kumimoji="1" lang="zh-CN" altLang="en-US" dirty="0"/>
              <a:t>等待期间线程不可用</a:t>
            </a: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D627BC-14A1-A8FF-3ECB-9D208B060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651" y="5296435"/>
            <a:ext cx="624616" cy="6064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B22783-5C5A-75D2-7C21-55B36BA91331}"/>
              </a:ext>
            </a:extLst>
          </p:cNvPr>
          <p:cNvSpPr txBox="1"/>
          <p:nvPr/>
        </p:nvSpPr>
        <p:spPr>
          <a:xfrm>
            <a:off x="2046267" y="5321274"/>
            <a:ext cx="3140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/>
              <a:t>epoll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+ non-blocking</a:t>
            </a:r>
            <a:endParaRPr kumimoji="1"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00215F-E254-FA2C-B478-9802663EE0F7}"/>
              </a:ext>
            </a:extLst>
          </p:cNvPr>
          <p:cNvSpPr txBox="1"/>
          <p:nvPr/>
        </p:nvSpPr>
        <p:spPr>
          <a:xfrm>
            <a:off x="1332550" y="5917866"/>
            <a:ext cx="875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non-blocking: </a:t>
            </a:r>
            <a:r>
              <a:rPr kumimoji="1" lang="zh-CN" altLang="en-US" dirty="0"/>
              <a:t>将 </a:t>
            </a:r>
            <a:r>
              <a:rPr kumimoji="1" lang="en-US" altLang="zh-CN" dirty="0" err="1"/>
              <a:t>fd</a:t>
            </a:r>
            <a:r>
              <a:rPr kumimoji="1" lang="zh-CN" altLang="en-US" dirty="0"/>
              <a:t> 设置为 </a:t>
            </a:r>
            <a:r>
              <a:rPr kumimoji="1" lang="en-US" altLang="zh-CN" dirty="0"/>
              <a:t>non-blocking</a:t>
            </a:r>
            <a:r>
              <a:rPr kumimoji="1" lang="zh-CN" altLang="en-US" dirty="0"/>
              <a:t> 后，对其执行 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write </a:t>
            </a:r>
            <a:r>
              <a:rPr kumimoji="1" lang="zh-CN" altLang="en-US" dirty="0"/>
              <a:t>等 </a:t>
            </a:r>
            <a:r>
              <a:rPr kumimoji="1" lang="en-US" altLang="zh-CN" dirty="0" err="1"/>
              <a:t>syscall</a:t>
            </a:r>
            <a:r>
              <a:rPr kumimoji="1" lang="zh-CN" altLang="en-US" dirty="0"/>
              <a:t> 时，如果未就绪，则 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 立刻返回 </a:t>
            </a:r>
            <a:r>
              <a:rPr kumimoji="1" lang="en-US" altLang="zh-CN" dirty="0"/>
              <a:t>WOULD_BLOCK </a:t>
            </a:r>
            <a:r>
              <a:rPr kumimoji="1" lang="zh-CN" altLang="en-US" dirty="0"/>
              <a:t>而非等待。</a:t>
            </a:r>
          </a:p>
        </p:txBody>
      </p:sp>
    </p:spTree>
    <p:extLst>
      <p:ext uri="{BB962C8B-B14F-4D97-AF65-F5344CB8AC3E}">
        <p14:creationId xmlns:p14="http://schemas.microsoft.com/office/powerpoint/2010/main" val="404882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14414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异步基础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203C45E-6277-7AA9-CCCC-6F1927F7830F}"/>
              </a:ext>
            </a:extLst>
          </p:cNvPr>
          <p:cNvSpPr txBox="1"/>
          <p:nvPr/>
        </p:nvSpPr>
        <p:spPr>
          <a:xfrm>
            <a:off x="1089482" y="977510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/>
              <a:t>epoll</a:t>
            </a:r>
            <a:r>
              <a:rPr kumimoji="1" lang="en-US" altLang="zh-CN" sz="2000" b="1" dirty="0"/>
              <a:t> </a:t>
            </a:r>
            <a:r>
              <a:rPr kumimoji="1" lang="zh-CN" altLang="en-US" sz="2000" b="1" dirty="0"/>
              <a:t>简明科普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ACAB23-CCE9-D546-EC7E-27834D08F203}"/>
              </a:ext>
            </a:extLst>
          </p:cNvPr>
          <p:cNvSpPr txBox="1"/>
          <p:nvPr/>
        </p:nvSpPr>
        <p:spPr>
          <a:xfrm>
            <a:off x="1089482" y="1509689"/>
            <a:ext cx="92134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kernel</a:t>
            </a:r>
            <a:r>
              <a:rPr kumimoji="1" lang="zh-CN" altLang="en-US" dirty="0"/>
              <a:t> 提供的同时等待多个 </a:t>
            </a:r>
            <a:r>
              <a:rPr kumimoji="1" lang="en-US" altLang="zh-CN" dirty="0" err="1"/>
              <a:t>fd</a:t>
            </a:r>
            <a:r>
              <a:rPr kumimoji="1" lang="zh-CN" altLang="en-US" dirty="0"/>
              <a:t> 就绪的机制</a:t>
            </a:r>
            <a:endParaRPr kumimoji="1" lang="en" altLang="zh-CN" dirty="0"/>
          </a:p>
          <a:p>
            <a:pPr marL="342900" indent="-342900">
              <a:buAutoNum type="arabicPeriod"/>
            </a:pPr>
            <a:r>
              <a:rPr kumimoji="1" lang="en" altLang="zh-CN" dirty="0" err="1"/>
              <a:t>epoll_create</a:t>
            </a:r>
            <a:r>
              <a:rPr kumimoji="1" lang="en-US" altLang="zh-CN" dirty="0"/>
              <a:t>: </a:t>
            </a:r>
            <a:r>
              <a:rPr kumimoji="1" lang="zh-CN" altLang="en-US" dirty="0"/>
              <a:t>创建一个 </a:t>
            </a:r>
            <a:r>
              <a:rPr kumimoji="1" lang="en-US" altLang="zh-CN" dirty="0" err="1"/>
              <a:t>epoll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fd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 err="1"/>
              <a:t>epoll_ctl</a:t>
            </a:r>
            <a:r>
              <a:rPr kumimoji="1" lang="en-US" altLang="zh-CN" dirty="0"/>
              <a:t>: </a:t>
            </a:r>
            <a:r>
              <a:rPr kumimoji="1" lang="zh-CN" altLang="en-US" dirty="0"/>
              <a:t>向 </a:t>
            </a:r>
            <a:r>
              <a:rPr kumimoji="1" lang="en-US" altLang="zh-CN" dirty="0" err="1"/>
              <a:t>epoll</a:t>
            </a:r>
            <a:r>
              <a:rPr kumimoji="1" lang="zh-CN" altLang="en-US" dirty="0"/>
              <a:t> 中添加或删除 </a:t>
            </a:r>
            <a:r>
              <a:rPr kumimoji="1" lang="en-US" altLang="zh-CN" dirty="0"/>
              <a:t>interest(= </a:t>
            </a:r>
            <a:r>
              <a:rPr kumimoji="1" lang="en-US" altLang="zh-CN" dirty="0" err="1"/>
              <a:t>fd</a:t>
            </a:r>
            <a:r>
              <a:rPr kumimoji="1" lang="en-US" altLang="zh-CN" dirty="0"/>
              <a:t> + direction)</a:t>
            </a:r>
          </a:p>
          <a:p>
            <a:pPr marL="342900" indent="-342900">
              <a:buAutoNum type="arabicPeriod"/>
            </a:pPr>
            <a:r>
              <a:rPr kumimoji="1" lang="en-US" altLang="zh-CN" dirty="0" err="1"/>
              <a:t>epoll_wait</a:t>
            </a:r>
            <a:r>
              <a:rPr kumimoji="1" lang="en-US" altLang="zh-CN" dirty="0"/>
              <a:t>: </a:t>
            </a:r>
            <a:r>
              <a:rPr kumimoji="1" lang="zh-CN" altLang="en-US" dirty="0"/>
              <a:t>陷入内核，等待并得到就绪事件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zh-CN" altLang="en-US" dirty="0"/>
              <a:t>其他平台也提供了类似的机制，例如 </a:t>
            </a:r>
            <a:r>
              <a:rPr kumimoji="1" lang="en-US" altLang="zh-CN" dirty="0" err="1"/>
              <a:t>macos</a:t>
            </a:r>
            <a:r>
              <a:rPr kumimoji="1" lang="zh-CN" altLang="en-US" dirty="0"/>
              <a:t> 上有 </a:t>
            </a:r>
            <a:r>
              <a:rPr kumimoji="1" lang="en-US" altLang="zh-CN" dirty="0" err="1"/>
              <a:t>kqueue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Rust</a:t>
            </a:r>
            <a:r>
              <a:rPr kumimoji="1" lang="zh-CN" altLang="en-US" dirty="0"/>
              <a:t> 生态中，</a:t>
            </a:r>
            <a:r>
              <a:rPr kumimoji="1" lang="en-US" altLang="zh-CN" dirty="0" err="1"/>
              <a:t>mio</a:t>
            </a:r>
            <a:r>
              <a:rPr kumimoji="1" lang="zh-CN" altLang="en-US" dirty="0"/>
              <a:t> 提供了跨平台的 </a:t>
            </a:r>
            <a:r>
              <a:rPr kumimoji="1" lang="en-US" altLang="zh-CN" dirty="0" err="1"/>
              <a:t>poller</a:t>
            </a:r>
            <a:r>
              <a:rPr kumimoji="1" lang="en-US" altLang="zh-CN" dirty="0"/>
              <a:t> </a:t>
            </a:r>
            <a:r>
              <a:rPr kumimoji="1" lang="zh-CN" altLang="en-US" dirty="0"/>
              <a:t>封装。</a:t>
            </a:r>
            <a:endParaRPr kumimoji="1" lang="en-US" altLang="zh-CN" dirty="0"/>
          </a:p>
          <a:p>
            <a:r>
              <a:rPr kumimoji="1" lang="zh-CN" altLang="en-US" dirty="0"/>
              <a:t>一个例子</a:t>
            </a:r>
            <a:r>
              <a:rPr kumimoji="1" lang="en-US" altLang="zh-CN" dirty="0"/>
              <a:t>:</a:t>
            </a:r>
            <a:r>
              <a:rPr kumimoji="1" lang="en" altLang="zh-CN" dirty="0"/>
              <a:t> </a:t>
            </a:r>
            <a:r>
              <a:rPr kumimoji="1" lang="en" altLang="zh-CN" dirty="0">
                <a:hlinkClick r:id="rId5"/>
              </a:rPr>
              <a:t>https://github.com/tokio-rs/mio/blob/master/examples/tcp_server.rs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1" dirty="0" err="1"/>
              <a:t>epoll</a:t>
            </a:r>
            <a:r>
              <a:rPr kumimoji="1" lang="en-US" altLang="zh-CN" b="1" dirty="0"/>
              <a:t> </a:t>
            </a:r>
            <a:r>
              <a:rPr kumimoji="1" lang="zh-CN" altLang="en-US" b="1" dirty="0"/>
              <a:t>触发模式</a:t>
            </a:r>
            <a:r>
              <a:rPr kumimoji="1" lang="zh-CN" altLang="en-US" dirty="0"/>
              <a:t>：边缘触发 和 水平触发</a:t>
            </a:r>
            <a:endParaRPr kumimoji="1" lang="en-US" altLang="zh-CN" dirty="0"/>
          </a:p>
          <a:p>
            <a:r>
              <a:rPr kumimoji="1" lang="zh-CN" altLang="en-US" dirty="0"/>
              <a:t>边缘触发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只在 </a:t>
            </a:r>
            <a:r>
              <a:rPr kumimoji="1" lang="en-US" altLang="zh-CN" dirty="0" err="1"/>
              <a:t>fd</a:t>
            </a:r>
            <a:r>
              <a:rPr kumimoji="1" lang="zh-CN" altLang="en-US" dirty="0"/>
              <a:t> 由非就绪状态变为就绪状态时通知用户</a:t>
            </a:r>
            <a:endParaRPr kumimoji="1" lang="en-US" altLang="zh-CN" dirty="0"/>
          </a:p>
          <a:p>
            <a:r>
              <a:rPr kumimoji="1" lang="zh-CN" altLang="en-US" dirty="0"/>
              <a:t>水平触发 </a:t>
            </a:r>
            <a:r>
              <a:rPr kumimoji="1" lang="en-US" altLang="zh-CN" dirty="0"/>
              <a:t>=</a:t>
            </a:r>
            <a:r>
              <a:rPr kumimoji="1" lang="zh-CN" altLang="en-US" dirty="0"/>
              <a:t> 只要 </a:t>
            </a:r>
            <a:r>
              <a:rPr kumimoji="1" lang="en-US" altLang="zh-CN" dirty="0" err="1"/>
              <a:t>fd</a:t>
            </a:r>
            <a:r>
              <a:rPr kumimoji="1" lang="zh-CN" altLang="en-US" dirty="0"/>
              <a:t> 就绪就通知用户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边缘触发更高效，但需要在用户态维护 </a:t>
            </a:r>
            <a:r>
              <a:rPr kumimoji="1" lang="en-US" altLang="zh-CN" dirty="0" err="1"/>
              <a:t>fd</a:t>
            </a:r>
            <a:r>
              <a:rPr kumimoji="1" lang="zh-CN" altLang="en-US" dirty="0"/>
              <a:t> 状态。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823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14414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异步基础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EAE7100-F37A-9466-E550-CCCEF111D76D}"/>
              </a:ext>
            </a:extLst>
          </p:cNvPr>
          <p:cNvSpPr txBox="1"/>
          <p:nvPr/>
        </p:nvSpPr>
        <p:spPr>
          <a:xfrm>
            <a:off x="1238491" y="1334857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解决完线程利用率问题，我们还要足够容易地使用它。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D411DD-16B3-9ADA-BE82-63F10DF39FE8}"/>
              </a:ext>
            </a:extLst>
          </p:cNvPr>
          <p:cNvSpPr txBox="1"/>
          <p:nvPr/>
        </p:nvSpPr>
        <p:spPr>
          <a:xfrm>
            <a:off x="941784" y="248961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Callback</a:t>
            </a:r>
            <a:r>
              <a:rPr kumimoji="1" lang="zh-CN" altLang="en-US" dirty="0"/>
              <a:t> 模式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95EADB-CEC3-AF1F-A604-F665C39A0933}"/>
              </a:ext>
            </a:extLst>
          </p:cNvPr>
          <p:cNvSpPr txBox="1"/>
          <p:nvPr/>
        </p:nvSpPr>
        <p:spPr>
          <a:xfrm>
            <a:off x="4529896" y="248961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绿色线程（有栈协程）模式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5D34B2-367C-BC1D-C181-3858317ABA4B}"/>
              </a:ext>
            </a:extLst>
          </p:cNvPr>
          <p:cNvSpPr txBox="1"/>
          <p:nvPr/>
        </p:nvSpPr>
        <p:spPr>
          <a:xfrm>
            <a:off x="9305314" y="2489615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无栈协程模式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E1467F0-F118-BB16-2DA4-B8D58673BCCE}"/>
              </a:ext>
            </a:extLst>
          </p:cNvPr>
          <p:cNvCxnSpPr/>
          <p:nvPr/>
        </p:nvCxnSpPr>
        <p:spPr>
          <a:xfrm>
            <a:off x="3611301" y="2858947"/>
            <a:ext cx="0" cy="350925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A3DD2D27-A711-37FB-189C-1EBC57977BEF}"/>
              </a:ext>
            </a:extLst>
          </p:cNvPr>
          <p:cNvCxnSpPr/>
          <p:nvPr/>
        </p:nvCxnSpPr>
        <p:spPr>
          <a:xfrm>
            <a:off x="8150506" y="2858947"/>
            <a:ext cx="0" cy="350925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FDC3516-5CD0-A785-F6B7-1CDE66362FF3}"/>
              </a:ext>
            </a:extLst>
          </p:cNvPr>
          <p:cNvSpPr txBox="1"/>
          <p:nvPr/>
        </p:nvSpPr>
        <p:spPr>
          <a:xfrm>
            <a:off x="233747" y="3194124"/>
            <a:ext cx="3233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向 </a:t>
            </a:r>
            <a:r>
              <a:rPr kumimoji="1" lang="en-US" altLang="zh-CN" dirty="0" err="1"/>
              <a:t>poller</a:t>
            </a:r>
            <a:r>
              <a:rPr kumimoji="1" lang="zh-CN" altLang="en-US" dirty="0"/>
              <a:t> 注册回调函数。</a:t>
            </a:r>
            <a:endParaRPr kumimoji="1" lang="en-US" altLang="zh-CN" dirty="0"/>
          </a:p>
          <a:p>
            <a:r>
              <a:rPr kumimoji="1" lang="zh-CN" altLang="en-US" dirty="0"/>
              <a:t>实现较为容易，但用起来不太友好（</a:t>
            </a:r>
            <a:r>
              <a:rPr kumimoji="1" lang="en-US" altLang="zh-CN" dirty="0"/>
              <a:t>callback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hell</a:t>
            </a:r>
            <a:r>
              <a:rPr kumimoji="1" lang="zh-CN" altLang="en-US" dirty="0"/>
              <a:t> 警告）。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用户需要将一段逻辑按照等待点打断为多段逻辑，并将他们用 </a:t>
            </a:r>
            <a:r>
              <a:rPr kumimoji="1" lang="en-US" altLang="zh-CN" dirty="0"/>
              <a:t>callback</a:t>
            </a:r>
            <a:r>
              <a:rPr kumimoji="1" lang="zh-CN" altLang="en-US" dirty="0"/>
              <a:t> 串起来。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典型代表：</a:t>
            </a:r>
            <a:r>
              <a:rPr kumimoji="1" lang="en-US" altLang="zh-CN" dirty="0" err="1"/>
              <a:t>libevent</a:t>
            </a:r>
            <a:r>
              <a:rPr kumimoji="1" lang="en-US" altLang="zh-CN" dirty="0"/>
              <a:t>(C)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F5BBB9-AA6A-0D7C-8F01-B47577EC95A2}"/>
              </a:ext>
            </a:extLst>
          </p:cNvPr>
          <p:cNvSpPr txBox="1"/>
          <p:nvPr/>
        </p:nvSpPr>
        <p:spPr>
          <a:xfrm>
            <a:off x="4016419" y="3194124"/>
            <a:ext cx="39238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劫持系统调用，并将它们改为非阻塞模式。用户创建协程时，由 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 在堆上分配函数栈空间，并由 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 控制切换。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使用起来用户几乎可以将其当作普通线程使用。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典型代表：</a:t>
            </a:r>
            <a:r>
              <a:rPr kumimoji="1" lang="en-US" altLang="zh-CN" dirty="0"/>
              <a:t>Goroutine(go)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gevent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py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825390-B9CC-2DF1-9F81-9DB14BCD7F4D}"/>
              </a:ext>
            </a:extLst>
          </p:cNvPr>
          <p:cNvSpPr txBox="1"/>
          <p:nvPr/>
        </p:nvSpPr>
        <p:spPr>
          <a:xfrm>
            <a:off x="8360778" y="3182415"/>
            <a:ext cx="35148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编译器将用户代码展开为状态机，在需要等待时将控制权交还上层。最外层 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 负责调度任务。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效率最高，写异步逻辑也简便，但对用户使用姿势有要求：不能调用同步 </a:t>
            </a:r>
            <a:r>
              <a:rPr kumimoji="1" lang="en-US" altLang="zh-CN" dirty="0" err="1"/>
              <a:t>syscall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典型代表：</a:t>
            </a:r>
            <a:r>
              <a:rPr kumimoji="1" lang="en-US" altLang="zh-CN" dirty="0"/>
              <a:t>Rust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Coroutine of C++20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09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图片 954">
            <a:extLst>
              <a:ext uri="{FF2B5EF4-FFF2-40B4-BE49-F238E27FC236}">
                <a16:creationId xmlns:a16="http://schemas.microsoft.com/office/drawing/2014/main" id="{AB4EBF48-142F-E54C-84BC-58B8A298F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4A1F7">
                <a:tint val="45000"/>
                <a:satMod val="400000"/>
              </a:srgbClr>
            </a:duotone>
            <a:alphaModFix amt="50000"/>
          </a:blip>
          <a:srcRect l="8039" t="46122" r="88823" b="42250"/>
          <a:stretch/>
        </p:blipFill>
        <p:spPr>
          <a:xfrm>
            <a:off x="1470750" y="1167804"/>
            <a:ext cx="1943814" cy="4052590"/>
          </a:xfrm>
          <a:prstGeom prst="rect">
            <a:avLst/>
          </a:prstGeom>
        </p:spPr>
      </p:pic>
      <p:sp>
        <p:nvSpPr>
          <p:cNvPr id="951" name="文本框 950">
            <a:extLst>
              <a:ext uri="{FF2B5EF4-FFF2-40B4-BE49-F238E27FC236}">
                <a16:creationId xmlns:a16="http://schemas.microsoft.com/office/drawing/2014/main" id="{7F15F3D9-2E63-7745-A05D-AE9BA806E8D8}"/>
              </a:ext>
            </a:extLst>
          </p:cNvPr>
          <p:cNvSpPr txBox="1"/>
          <p:nvPr/>
        </p:nvSpPr>
        <p:spPr>
          <a:xfrm>
            <a:off x="1525838" y="2345223"/>
            <a:ext cx="2239716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5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02</a:t>
            </a:r>
            <a:endParaRPr kumimoji="1" lang="zh-CN" altLang="en-US" sz="12500" b="1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52" name="文本框 951">
            <a:extLst>
              <a:ext uri="{FF2B5EF4-FFF2-40B4-BE49-F238E27FC236}">
                <a16:creationId xmlns:a16="http://schemas.microsoft.com/office/drawing/2014/main" id="{4A8BE098-121C-B348-84AE-EF09BEFA26F0}"/>
              </a:ext>
            </a:extLst>
          </p:cNvPr>
          <p:cNvSpPr txBox="1"/>
          <p:nvPr/>
        </p:nvSpPr>
        <p:spPr>
          <a:xfrm>
            <a:off x="4097768" y="2652627"/>
            <a:ext cx="408156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4400" b="1" dirty="0">
                <a:solidFill>
                  <a:schemeClr val="bg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 charset="-122"/>
              </a:rPr>
              <a:t>Rust </a:t>
            </a:r>
            <a:r>
              <a:rPr kumimoji="1" lang="zh-CN" altLang="en-US" sz="4400" b="1" dirty="0">
                <a:solidFill>
                  <a:schemeClr val="bg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 charset="-122"/>
              </a:rPr>
              <a:t>异步结构</a:t>
            </a:r>
            <a:endParaRPr kumimoji="1" lang="en-US" altLang="zh-CN" sz="4400" b="1" dirty="0">
              <a:solidFill>
                <a:schemeClr val="bg1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 charset="-122"/>
            </a:endParaRPr>
          </a:p>
        </p:txBody>
      </p:sp>
      <p:sp>
        <p:nvSpPr>
          <p:cNvPr id="953" name="文本框 952">
            <a:extLst>
              <a:ext uri="{FF2B5EF4-FFF2-40B4-BE49-F238E27FC236}">
                <a16:creationId xmlns:a16="http://schemas.microsoft.com/office/drawing/2014/main" id="{B954E98C-7610-6644-9C17-D63287FFEE8F}"/>
              </a:ext>
            </a:extLst>
          </p:cNvPr>
          <p:cNvSpPr txBox="1"/>
          <p:nvPr/>
        </p:nvSpPr>
        <p:spPr>
          <a:xfrm>
            <a:off x="4097768" y="3454400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78E5D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Future, </a:t>
            </a:r>
            <a:r>
              <a:rPr kumimoji="1" lang="en-US" altLang="zh-CN" sz="2400" dirty="0" err="1">
                <a:solidFill>
                  <a:srgbClr val="78E5D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Waker</a:t>
            </a:r>
            <a:r>
              <a:rPr kumimoji="1" lang="en-US" altLang="zh-CN" sz="2400" dirty="0">
                <a:solidFill>
                  <a:srgbClr val="78E5D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 and Runtime</a:t>
            </a:r>
            <a:endParaRPr kumimoji="1" lang="zh-CN" altLang="en-US" sz="2400" dirty="0">
              <a:solidFill>
                <a:srgbClr val="78E5D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61872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42851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Example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5D0700F-F699-4DEF-9184-F71E8E4C80D8}"/>
              </a:ext>
            </a:extLst>
          </p:cNvPr>
          <p:cNvSpPr txBox="1"/>
          <p:nvPr/>
        </p:nvSpPr>
        <p:spPr>
          <a:xfrm>
            <a:off x="509028" y="1240396"/>
            <a:ext cx="5856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Download 2 files in parallel with 2 threads: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98972301-842A-69D3-35A7-7DF998402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693" y="1168259"/>
            <a:ext cx="7772400" cy="287197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9CE29C3D-A35C-4DF5-5F0E-9C0E7B87E1EF}"/>
              </a:ext>
            </a:extLst>
          </p:cNvPr>
          <p:cNvSpPr txBox="1"/>
          <p:nvPr/>
        </p:nvSpPr>
        <p:spPr>
          <a:xfrm>
            <a:off x="509028" y="3928276"/>
            <a:ext cx="5554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Download 2 files in parallel with 2 tasks: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124CD239-1E7A-0D55-C425-840F43478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693" y="3873755"/>
            <a:ext cx="7772400" cy="298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7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42851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Example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5D0700F-F699-4DEF-9184-F71E8E4C80D8}"/>
              </a:ext>
            </a:extLst>
          </p:cNvPr>
          <p:cNvSpPr txBox="1"/>
          <p:nvPr/>
        </p:nvSpPr>
        <p:spPr>
          <a:xfrm>
            <a:off x="555808" y="1527107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像</a:t>
            </a:r>
            <a:r>
              <a:rPr kumimoji="1" lang="zh-CN" altLang="en-US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写同步函数一样写异步函数（面向过程而非面向状态）：</a:t>
            </a:r>
            <a:endParaRPr kumimoji="1" lang="en" altLang="zh-CN" sz="2000" b="1" dirty="0">
              <a:solidFill>
                <a:srgbClr val="5B5B5B"/>
              </a:solidFill>
              <a:latin typeface="FZLanTingHei-DB-GBK" panose="02000000000000000000" pitchFamily="2" charset="-122"/>
              <a:ea typeface="FZLanTingHei-DB-GBK" panose="02000000000000000000" pitchFamily="2" charset="-122"/>
              <a:cs typeface="Microsoft YaHe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02A905-148B-15F8-EAE2-7966FF55D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42" y="1840096"/>
            <a:ext cx="6055360" cy="395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57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662072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Async Await 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背后的秘密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F88AB3-6714-2565-BFA0-8597A48D4750}"/>
              </a:ext>
            </a:extLst>
          </p:cNvPr>
          <p:cNvSpPr txBox="1"/>
          <p:nvPr/>
        </p:nvSpPr>
        <p:spPr>
          <a:xfrm>
            <a:off x="6279057" y="4203881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Async + Await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=&gt; Generator =&gt; State Machine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C1253D-D4C3-3701-1B2E-AF38CACB86D1}"/>
              </a:ext>
            </a:extLst>
          </p:cNvPr>
          <p:cNvSpPr txBox="1"/>
          <p:nvPr/>
        </p:nvSpPr>
        <p:spPr>
          <a:xfrm>
            <a:off x="8732453" y="453763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=&gt;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897AAD-71D3-9133-5087-FAD7BAA49037}"/>
              </a:ext>
            </a:extLst>
          </p:cNvPr>
          <p:cNvSpPr txBox="1"/>
          <p:nvPr/>
        </p:nvSpPr>
        <p:spPr>
          <a:xfrm>
            <a:off x="7902096" y="4812139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Implement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Future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FFD77DB-2460-7207-3C42-0A3303FAA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97" y="1354674"/>
            <a:ext cx="6055360" cy="395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97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662072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Async Await 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背后的秘密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F88AB3-6714-2565-BFA0-8597A48D4750}"/>
              </a:ext>
            </a:extLst>
          </p:cNvPr>
          <p:cNvSpPr txBox="1"/>
          <p:nvPr/>
        </p:nvSpPr>
        <p:spPr>
          <a:xfrm>
            <a:off x="6279057" y="4203881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Async + Await =&gt;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Generator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=&gt; State Machine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C1253D-D4C3-3701-1B2E-AF38CACB86D1}"/>
              </a:ext>
            </a:extLst>
          </p:cNvPr>
          <p:cNvSpPr txBox="1"/>
          <p:nvPr/>
        </p:nvSpPr>
        <p:spPr>
          <a:xfrm>
            <a:off x="8732453" y="453763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=&gt;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897AAD-71D3-9133-5087-FAD7BAA49037}"/>
              </a:ext>
            </a:extLst>
          </p:cNvPr>
          <p:cNvSpPr txBox="1"/>
          <p:nvPr/>
        </p:nvSpPr>
        <p:spPr>
          <a:xfrm>
            <a:off x="7902096" y="4812139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Implement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Future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1A475A-ABF0-707D-C64F-EAE26B90F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59" y="991392"/>
            <a:ext cx="4921739" cy="52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1C8D3D3-B119-BB47-A9E3-CBCCE03414AA}"/>
              </a:ext>
            </a:extLst>
          </p:cNvPr>
          <p:cNvSpPr txBox="1"/>
          <p:nvPr/>
        </p:nvSpPr>
        <p:spPr>
          <a:xfrm>
            <a:off x="6581029" y="1365337"/>
            <a:ext cx="51690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茌海</a:t>
            </a:r>
            <a:r>
              <a:rPr kumimoji="1" lang="en-US" altLang="zh-CN" sz="24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(Chi Hai)</a:t>
            </a:r>
          </a:p>
          <a:p>
            <a:r>
              <a:rPr kumimoji="1" lang="en-US" altLang="zh-CN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GitHub: </a:t>
            </a:r>
            <a:r>
              <a:rPr kumimoji="1" lang="en-US" altLang="zh-CN" sz="2400" dirty="0" err="1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ihciah</a:t>
            </a:r>
            <a:endParaRPr kumimoji="1" lang="en-US" altLang="zh-CN" sz="2400" dirty="0">
              <a:solidFill>
                <a:srgbClr val="5B5B5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  <a:p>
            <a:r>
              <a:rPr kumimoji="1" lang="en-US" altLang="zh-CN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Blog: </a:t>
            </a:r>
            <a:r>
              <a:rPr kumimoji="1" lang="en-US" altLang="zh-CN" sz="2400" dirty="0" err="1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www.ihcblog.com</a:t>
            </a:r>
            <a:endParaRPr kumimoji="1" lang="en-US" altLang="zh-CN" sz="2400" dirty="0">
              <a:solidFill>
                <a:srgbClr val="5B5B5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  <a:p>
            <a:endParaRPr kumimoji="1" lang="en-US" altLang="zh-CN" sz="2400" b="1" dirty="0">
              <a:solidFill>
                <a:srgbClr val="5B5B5B"/>
              </a:solidFill>
              <a:latin typeface="FZLanTingHei-DB-GBK" panose="02000000000000000000" pitchFamily="2" charset="-122"/>
              <a:ea typeface="FZLanTingHei-DB-GBK" panose="02000000000000000000" pitchFamily="2" charset="-122"/>
              <a:cs typeface="Microsoft YaHei"/>
            </a:endParaRPr>
          </a:p>
          <a:p>
            <a:pPr marL="342900" indent="-342900">
              <a:buFontTx/>
              <a:buChar char="-"/>
            </a:pPr>
            <a:r>
              <a:rPr kumimoji="1" lang="zh-CN" altLang="en-US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毕业于复旦大学</a:t>
            </a:r>
            <a:r>
              <a:rPr kumimoji="1" lang="en-US" altLang="zh-CN" sz="11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(</a:t>
            </a:r>
            <a:r>
              <a:rPr kumimoji="1" lang="zh-CN" altLang="en-US" sz="11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但读研读到一半跳车跑路了</a:t>
            </a:r>
            <a:r>
              <a:rPr kumimoji="1" lang="en-US" altLang="zh-CN" sz="11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)</a:t>
            </a:r>
            <a:endParaRPr kumimoji="1" lang="en-US" altLang="zh-CN" sz="2400" dirty="0">
              <a:solidFill>
                <a:srgbClr val="5B5B5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  <a:p>
            <a:pPr marL="342900" indent="-342900">
              <a:buFontTx/>
              <a:buChar char="-"/>
            </a:pPr>
            <a:r>
              <a:rPr kumimoji="1" lang="zh-CN" altLang="en-US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开源爱好者</a:t>
            </a:r>
            <a:endParaRPr kumimoji="1" lang="en-US" altLang="zh-CN" sz="2400" dirty="0">
              <a:solidFill>
                <a:srgbClr val="5B5B5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  <a:p>
            <a:endParaRPr kumimoji="1" lang="en-US" altLang="zh-CN" sz="2400" dirty="0">
              <a:solidFill>
                <a:srgbClr val="5B5B5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  <a:p>
            <a:pPr marL="342900" indent="-342900">
              <a:buFontTx/>
              <a:buChar char="-"/>
            </a:pPr>
            <a:endParaRPr kumimoji="1" lang="en-US" altLang="zh-CN" sz="2400" dirty="0">
              <a:solidFill>
                <a:srgbClr val="5B5B5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  <a:p>
            <a:endParaRPr kumimoji="1" lang="en-US" altLang="zh-CN" sz="2400" dirty="0">
              <a:solidFill>
                <a:srgbClr val="5B5B5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  <a:p>
            <a:r>
              <a:rPr kumimoji="1" lang="zh-CN" altLang="en-US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字节跳动基础架构</a:t>
            </a:r>
            <a:endParaRPr kumimoji="1" lang="en-US" altLang="zh-CN" sz="2400" dirty="0">
              <a:solidFill>
                <a:srgbClr val="5B5B5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  <a:p>
            <a:pPr marL="342900" indent="-342900">
              <a:buFontTx/>
              <a:buChar char="-"/>
            </a:pPr>
            <a:r>
              <a:rPr kumimoji="1" lang="en-US" altLang="zh-CN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Rust</a:t>
            </a:r>
            <a:r>
              <a:rPr kumimoji="1" lang="zh-CN" altLang="en-US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 </a:t>
            </a:r>
            <a:r>
              <a:rPr kumimoji="1" lang="en-US" altLang="zh-CN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Async</a:t>
            </a:r>
            <a:r>
              <a:rPr kumimoji="1" lang="zh-CN" altLang="en-US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 </a:t>
            </a:r>
            <a:r>
              <a:rPr kumimoji="1" lang="en-US" altLang="zh-CN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Runtime</a:t>
            </a:r>
          </a:p>
          <a:p>
            <a:pPr marL="342900" indent="-342900">
              <a:buFontTx/>
              <a:buChar char="-"/>
            </a:pPr>
            <a:r>
              <a:rPr kumimoji="1" lang="en-US" altLang="zh-CN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Rust</a:t>
            </a:r>
            <a:r>
              <a:rPr kumimoji="1" lang="zh-CN" altLang="en-US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 通用网关框架</a:t>
            </a:r>
            <a:endParaRPr kumimoji="1" lang="en-US" altLang="zh-CN" sz="2400" dirty="0">
              <a:solidFill>
                <a:srgbClr val="5B5B5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  <a:p>
            <a:pPr marL="342900" indent="-342900">
              <a:buFontTx/>
              <a:buChar char="-"/>
            </a:pPr>
            <a:r>
              <a:rPr kumimoji="1" lang="zh-CN" altLang="en-US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公司内 </a:t>
            </a:r>
            <a:r>
              <a:rPr kumimoji="1" lang="en-US" altLang="zh-CN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Rust</a:t>
            </a:r>
            <a:r>
              <a:rPr kumimoji="1" lang="zh-CN" altLang="en-US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 基础库 </a:t>
            </a:r>
            <a:r>
              <a:rPr kumimoji="1" lang="en-US" altLang="zh-CN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/</a:t>
            </a:r>
            <a:r>
              <a:rPr kumimoji="1" lang="zh-CN" altLang="en-US" sz="2400" dirty="0">
                <a:solidFill>
                  <a:srgbClr val="5B5B5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 基础设施</a:t>
            </a:r>
            <a:endParaRPr kumimoji="1" lang="en-US" altLang="zh-CN" sz="2400" dirty="0">
              <a:solidFill>
                <a:srgbClr val="5B5B5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  <a:p>
            <a:pPr marL="342900" indent="-342900">
              <a:buFontTx/>
              <a:buChar char="-"/>
            </a:pPr>
            <a:endParaRPr kumimoji="1" lang="en-US" altLang="zh-CN" sz="2400" dirty="0">
              <a:solidFill>
                <a:srgbClr val="5B5B5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个人介绍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1026" name="Picture 2" descr="Aqua：“#孤独摇滚本季表情包担当” - 长萌象">
            <a:extLst>
              <a:ext uri="{FF2B5EF4-FFF2-40B4-BE49-F238E27FC236}">
                <a16:creationId xmlns:a16="http://schemas.microsoft.com/office/drawing/2014/main" id="{9B73403F-7CF7-831F-4FB9-387166F15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08" y="1848725"/>
            <a:ext cx="5577785" cy="31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【整个烂活】老二刺螈早上起来就好这口">
            <a:extLst>
              <a:ext uri="{FF2B5EF4-FFF2-40B4-BE49-F238E27FC236}">
                <a16:creationId xmlns:a16="http://schemas.microsoft.com/office/drawing/2014/main" id="{30795695-FF54-AA7E-91D4-CF3BE184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799" y="3405311"/>
            <a:ext cx="1652410" cy="92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632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662072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Async Await 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背后的秘密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1F88AB3-6714-2565-BFA0-8597A48D4750}"/>
              </a:ext>
            </a:extLst>
          </p:cNvPr>
          <p:cNvSpPr txBox="1"/>
          <p:nvPr/>
        </p:nvSpPr>
        <p:spPr>
          <a:xfrm>
            <a:off x="6279057" y="4203881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Async + Await =&gt; Generator =&gt;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State Machine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C1253D-D4C3-3701-1B2E-AF38CACB86D1}"/>
              </a:ext>
            </a:extLst>
          </p:cNvPr>
          <p:cNvSpPr txBox="1"/>
          <p:nvPr/>
        </p:nvSpPr>
        <p:spPr>
          <a:xfrm>
            <a:off x="8732453" y="453763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=&gt;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897AAD-71D3-9133-5087-FAD7BAA49037}"/>
              </a:ext>
            </a:extLst>
          </p:cNvPr>
          <p:cNvSpPr txBox="1"/>
          <p:nvPr/>
        </p:nvSpPr>
        <p:spPr>
          <a:xfrm>
            <a:off x="7902096" y="4812139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Implement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Future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9D1FEA-B89F-1CE6-C618-0F2FFCFE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97" y="1334823"/>
            <a:ext cx="5941060" cy="49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44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460895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Future 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抽象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88CEF64-C9A2-0D80-6CE7-9380B3F023C0}"/>
              </a:ext>
            </a:extLst>
          </p:cNvPr>
          <p:cNvSpPr txBox="1"/>
          <p:nvPr/>
        </p:nvSpPr>
        <p:spPr>
          <a:xfrm>
            <a:off x="411808" y="1779444"/>
            <a:ext cx="7869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Rust </a:t>
            </a:r>
            <a:r>
              <a:rPr kumimoji="1" lang="zh-CN" altLang="en-US" sz="2000" b="1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中对异步 </a:t>
            </a:r>
            <a:r>
              <a:rPr kumimoji="1" lang="en-US" altLang="zh-CN" sz="2000" b="1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Task</a:t>
            </a:r>
            <a:r>
              <a:rPr kumimoji="1" lang="zh-CN" altLang="en-US" sz="2000" b="1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 的核心抽象：</a:t>
            </a:r>
            <a:r>
              <a:rPr kumimoji="1" lang="en-US" altLang="zh-CN" sz="2000" b="1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Future</a:t>
            </a:r>
            <a:endParaRPr kumimoji="1" lang="zh-CN" altLang="en-US" sz="2000" b="1" dirty="0">
              <a:latin typeface="FZLanTingHei-DB-GBK" panose="02000000000000000000" pitchFamily="2" charset="-122"/>
              <a:ea typeface="FZLanTingHei-DB-GBK" panose="020000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599E86-872D-C201-7495-06769C120072}"/>
              </a:ext>
            </a:extLst>
          </p:cNvPr>
          <p:cNvSpPr txBox="1"/>
          <p:nvPr/>
        </p:nvSpPr>
        <p:spPr>
          <a:xfrm>
            <a:off x="7456950" y="2068228"/>
            <a:ext cx="462819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Future</a:t>
            </a:r>
            <a:r>
              <a:rPr kumimoji="1" lang="zh-CN" altLang="en-US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描述状态机对外暴露的接口：</a:t>
            </a:r>
            <a:endParaRPr kumimoji="1" lang="en-US" altLang="zh-CN" sz="20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推动状态机执行</a:t>
            </a:r>
            <a:endParaRPr kumimoji="1" lang="en-US" altLang="zh-CN" sz="20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返回执行结果：</a:t>
            </a:r>
            <a:endParaRPr kumimoji="1" lang="en-US" altLang="zh-CN" sz="20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800100" lvl="1" indent="-342900">
              <a:buAutoNum type="arabicPeriod"/>
            </a:pPr>
            <a:r>
              <a:rPr kumimoji="1" lang="zh-CN" altLang="en-US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遇到了阻塞：</a:t>
            </a:r>
            <a:r>
              <a:rPr kumimoji="1" lang="en-US" altLang="zh-CN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Pending</a:t>
            </a:r>
          </a:p>
          <a:p>
            <a:pPr marL="800100" lvl="1" indent="-342900">
              <a:buAutoNum type="arabicPeriod"/>
            </a:pPr>
            <a:r>
              <a:rPr kumimoji="1" lang="zh-CN" altLang="en-US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执行完毕：</a:t>
            </a:r>
            <a:r>
              <a:rPr kumimoji="1" lang="en-US" altLang="zh-CN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Ready</a:t>
            </a:r>
            <a:r>
              <a:rPr kumimoji="1" lang="zh-CN" altLang="en-US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kumimoji="1" lang="en-US" altLang="zh-CN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+</a:t>
            </a:r>
            <a:r>
              <a:rPr kumimoji="1" lang="zh-CN" altLang="en-US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返回值</a:t>
            </a:r>
            <a:endParaRPr kumimoji="1" lang="en-US" altLang="zh-CN" sz="20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lvl="1"/>
            <a:endParaRPr kumimoji="1" lang="en-US" altLang="zh-CN" dirty="0"/>
          </a:p>
          <a:p>
            <a:r>
              <a:rPr kumimoji="1" lang="zh-CN" altLang="en-US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异步 </a:t>
            </a:r>
            <a:r>
              <a:rPr kumimoji="1" lang="en-US" altLang="zh-CN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Task </a:t>
            </a:r>
            <a:r>
              <a:rPr kumimoji="1" lang="zh-CN" altLang="en-US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的本质：实现 </a:t>
            </a:r>
            <a:r>
              <a:rPr kumimoji="1" lang="en-US" altLang="zh-CN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Future</a:t>
            </a:r>
            <a:r>
              <a:rPr kumimoji="1" lang="zh-CN" altLang="en-US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 的状态机</a:t>
            </a: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F39892-BF74-83E7-68F6-A8EFCDEA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311" y="1745659"/>
            <a:ext cx="7772400" cy="307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76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522450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手动实现 </a:t>
            </a:r>
            <a:r>
              <a:rPr kumimoji="1" lang="en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Future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2" name="图片 1" descr="文本&#10;&#10;描述已自动生成">
            <a:extLst>
              <a:ext uri="{FF2B5EF4-FFF2-40B4-BE49-F238E27FC236}">
                <a16:creationId xmlns:a16="http://schemas.microsoft.com/office/drawing/2014/main" id="{A2C88737-9623-0C0A-8963-6A7C5B8C0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437" y="604331"/>
            <a:ext cx="9003125" cy="48659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676E4E6-0CFC-0B97-59D6-CDA8616C9F17}"/>
              </a:ext>
            </a:extLst>
          </p:cNvPr>
          <p:cNvSpPr txBox="1"/>
          <p:nvPr/>
        </p:nvSpPr>
        <p:spPr>
          <a:xfrm>
            <a:off x="2084522" y="5348917"/>
            <a:ext cx="6891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虽然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Async + Await 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可以生成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Future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，我们依然可以自行实现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…</a:t>
            </a:r>
          </a:p>
          <a:p>
            <a:endParaRPr kumimoji="1" lang="en-US" altLang="zh-CN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事实上这种需要自行实现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Future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状态机的场景非常多</a:t>
            </a:r>
          </a:p>
        </p:txBody>
      </p:sp>
    </p:spTree>
    <p:extLst>
      <p:ext uri="{BB962C8B-B14F-4D97-AF65-F5344CB8AC3E}">
        <p14:creationId xmlns:p14="http://schemas.microsoft.com/office/powerpoint/2010/main" val="52360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522450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手动实现 </a:t>
            </a:r>
            <a:r>
              <a:rPr kumimoji="1" lang="en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Future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B51424BA-5277-645B-08FB-147D07EB8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08" y="383776"/>
            <a:ext cx="6189176" cy="66386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90F5F4-F3A2-5C0F-B079-80E2DDFB4C89}"/>
              </a:ext>
            </a:extLst>
          </p:cNvPr>
          <p:cNvSpPr txBox="1"/>
          <p:nvPr/>
        </p:nvSpPr>
        <p:spPr>
          <a:xfrm>
            <a:off x="7300792" y="2095744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涉及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await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=&gt; 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喜提状态机</a:t>
            </a:r>
            <a:endParaRPr kumimoji="1" lang="en-US" altLang="zh-CN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endParaRPr kumimoji="1" lang="en-US" altLang="zh-CN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每个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await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点都可能返回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Pending</a:t>
            </a:r>
          </a:p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所以需要在每个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await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点都对应一个状态</a:t>
            </a:r>
          </a:p>
        </p:txBody>
      </p:sp>
    </p:spTree>
    <p:extLst>
      <p:ext uri="{BB962C8B-B14F-4D97-AF65-F5344CB8AC3E}">
        <p14:creationId xmlns:p14="http://schemas.microsoft.com/office/powerpoint/2010/main" val="392873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80073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Task, Future 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和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的关系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26A3637-94C1-E65E-D805-D2B91A2A519B}"/>
              </a:ext>
            </a:extLst>
          </p:cNvPr>
          <p:cNvSpPr/>
          <p:nvPr/>
        </p:nvSpPr>
        <p:spPr>
          <a:xfrm>
            <a:off x="7278151" y="1596268"/>
            <a:ext cx="2773680" cy="3627431"/>
          </a:xfrm>
          <a:prstGeom prst="roundRect">
            <a:avLst>
              <a:gd name="adj" fmla="val 567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820F3B3-D29C-FB6C-205A-A8026C1176A7}"/>
              </a:ext>
            </a:extLst>
          </p:cNvPr>
          <p:cNvSpPr/>
          <p:nvPr/>
        </p:nvSpPr>
        <p:spPr>
          <a:xfrm>
            <a:off x="2026182" y="1434627"/>
            <a:ext cx="1127760" cy="1046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Task1</a:t>
            </a:r>
            <a:endParaRPr kumimoji="1"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FB7364C-7BDF-EE55-2B1C-3096ED3ECA0B}"/>
              </a:ext>
            </a:extLst>
          </p:cNvPr>
          <p:cNvSpPr/>
          <p:nvPr/>
        </p:nvSpPr>
        <p:spPr>
          <a:xfrm>
            <a:off x="5172053" y="1467010"/>
            <a:ext cx="1381760" cy="772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Task2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C429E2-113E-EC13-3D58-1380FF10675A}"/>
              </a:ext>
            </a:extLst>
          </p:cNvPr>
          <p:cNvSpPr txBox="1"/>
          <p:nvPr/>
        </p:nvSpPr>
        <p:spPr>
          <a:xfrm>
            <a:off x="2119008" y="1063645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Task </a:t>
            </a:r>
            <a:r>
              <a:rPr kumimoji="1" lang="zh-CN" altLang="en-US" b="1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的本质：包含用户逻辑的状态机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C9C55F-2754-71FA-4641-C25893751892}"/>
              </a:ext>
            </a:extLst>
          </p:cNvPr>
          <p:cNvSpPr txBox="1"/>
          <p:nvPr/>
        </p:nvSpPr>
        <p:spPr>
          <a:xfrm>
            <a:off x="2520158" y="4577368"/>
            <a:ext cx="3533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Future</a:t>
            </a:r>
            <a:r>
              <a:rPr kumimoji="1" lang="zh-CN" altLang="en-US" b="1" dirty="0">
                <a:latin typeface="FZLanTingHei-DB-GBK" panose="02000000000000000000" pitchFamily="2" charset="-122"/>
                <a:ea typeface="FZLanTingHei-DB-GBK" panose="02000000000000000000" pitchFamily="2" charset="-122"/>
              </a:rPr>
              <a:t>：状态机如何被驱动运转</a:t>
            </a:r>
            <a:endParaRPr kumimoji="1" lang="en-US" altLang="zh-CN" b="1" dirty="0">
              <a:latin typeface="FZLanTingHei-DB-GBK" panose="02000000000000000000" pitchFamily="2" charset="-122"/>
              <a:ea typeface="FZLanTingHei-DB-GBK" panose="02000000000000000000" pitchFamily="2" charset="-122"/>
            </a:endParaRPr>
          </a:p>
          <a:p>
            <a:pPr algn="ctr"/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Task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实现了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Future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3A9DB40-60A7-70B1-BDDF-541E8FD54CAF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2590062" y="2481107"/>
            <a:ext cx="1082040" cy="1310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B931E2B-DE28-57C2-19C2-5DEDDADC586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758471" y="2239170"/>
            <a:ext cx="1104462" cy="1439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891EF7EA-E23E-1088-6457-3DC678C6AFFB}"/>
              </a:ext>
            </a:extLst>
          </p:cNvPr>
          <p:cNvCxnSpPr/>
          <p:nvPr/>
        </p:nvCxnSpPr>
        <p:spPr>
          <a:xfrm>
            <a:off x="6861591" y="1467010"/>
            <a:ext cx="0" cy="37566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3C9724-0E4D-BB6F-0F3A-7277A8DF3E0C}"/>
              </a:ext>
            </a:extLst>
          </p:cNvPr>
          <p:cNvGrpSpPr/>
          <p:nvPr/>
        </p:nvGrpSpPr>
        <p:grpSpPr>
          <a:xfrm>
            <a:off x="3514484" y="3370270"/>
            <a:ext cx="1354125" cy="1354125"/>
            <a:chOff x="2139293" y="3491042"/>
            <a:chExt cx="1354125" cy="1354125"/>
          </a:xfrm>
        </p:grpSpPr>
        <p:pic>
          <p:nvPicPr>
            <p:cNvPr id="19" name="图形 18" descr="箭头循环 纯色填充">
              <a:extLst>
                <a:ext uri="{FF2B5EF4-FFF2-40B4-BE49-F238E27FC236}">
                  <a16:creationId xmlns:a16="http://schemas.microsoft.com/office/drawing/2014/main" id="{5959EA71-D978-E251-8319-3EC97CAAD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9293" y="3491042"/>
              <a:ext cx="1354125" cy="1354125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5BA32FF-901B-84EE-60D5-A335115DB34E}"/>
                </a:ext>
              </a:extLst>
            </p:cNvPr>
            <p:cNvSpPr txBox="1"/>
            <p:nvPr/>
          </p:nvSpPr>
          <p:spPr>
            <a:xfrm>
              <a:off x="2465345" y="3992090"/>
              <a:ext cx="803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Future</a:t>
              </a:r>
              <a:endParaRPr kumimoji="1" lang="zh-CN" altLang="en-US" dirty="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11461612-A49F-9747-041C-705EE2B35EFA}"/>
              </a:ext>
            </a:extLst>
          </p:cNvPr>
          <p:cNvSpPr/>
          <p:nvPr/>
        </p:nvSpPr>
        <p:spPr>
          <a:xfrm>
            <a:off x="7537663" y="3140201"/>
            <a:ext cx="2275840" cy="46013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Task Queue</a:t>
            </a:r>
            <a:endParaRPr kumimoji="1" lang="zh-CN" altLang="en-US" dirty="0"/>
          </a:p>
        </p:txBody>
      </p:sp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92407DB5-37E9-D31A-4E2B-3F19CAEA07D1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6553813" y="1853090"/>
            <a:ext cx="983850" cy="1517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9C53D54-0D51-20F8-23AE-38F85CD48033}"/>
              </a:ext>
            </a:extLst>
          </p:cNvPr>
          <p:cNvSpPr txBox="1"/>
          <p:nvPr/>
        </p:nvSpPr>
        <p:spPr>
          <a:xfrm>
            <a:off x="6751850" y="310464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Spawn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D03EB42-B5C2-322E-2301-2FA1C78D8CEA}"/>
              </a:ext>
            </a:extLst>
          </p:cNvPr>
          <p:cNvSpPr/>
          <p:nvPr/>
        </p:nvSpPr>
        <p:spPr>
          <a:xfrm>
            <a:off x="7537663" y="4450841"/>
            <a:ext cx="2275840" cy="46013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Poller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69201F-5E35-F785-A9B4-707022F9B316}"/>
              </a:ext>
            </a:extLst>
          </p:cNvPr>
          <p:cNvSpPr/>
          <p:nvPr/>
        </p:nvSpPr>
        <p:spPr>
          <a:xfrm>
            <a:off x="7514365" y="1811816"/>
            <a:ext cx="2275840" cy="46013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IO(</a:t>
            </a:r>
            <a:r>
              <a:rPr kumimoji="1" lang="en-US" altLang="zh-CN" dirty="0" err="1"/>
              <a:t>e.g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TcpStream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56D4854C-DADE-FCA3-B8F8-66690DA0562F}"/>
              </a:ext>
            </a:extLst>
          </p:cNvPr>
          <p:cNvCxnSpPr>
            <a:stCxn id="25" idx="3"/>
            <a:endCxn id="24" idx="3"/>
          </p:cNvCxnSpPr>
          <p:nvPr/>
        </p:nvCxnSpPr>
        <p:spPr>
          <a:xfrm>
            <a:off x="9790205" y="2041885"/>
            <a:ext cx="23298" cy="2639025"/>
          </a:xfrm>
          <a:prstGeom prst="bentConnector3">
            <a:avLst>
              <a:gd name="adj1" fmla="val 173533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760E2AC-1F81-8432-2BD2-4DEF18BF8C52}"/>
              </a:ext>
            </a:extLst>
          </p:cNvPr>
          <p:cNvCxnSpPr>
            <a:cxnSpLocks/>
          </p:cNvCxnSpPr>
          <p:nvPr/>
        </p:nvCxnSpPr>
        <p:spPr>
          <a:xfrm flipV="1">
            <a:off x="9346143" y="3600339"/>
            <a:ext cx="0" cy="850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5DEFF96-E17A-3803-93CD-B8F98905E2E7}"/>
              </a:ext>
            </a:extLst>
          </p:cNvPr>
          <p:cNvCxnSpPr>
            <a:cxnSpLocks/>
          </p:cNvCxnSpPr>
          <p:nvPr/>
        </p:nvCxnSpPr>
        <p:spPr>
          <a:xfrm>
            <a:off x="8103867" y="3600339"/>
            <a:ext cx="0" cy="270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258EAD5-8716-65DC-7772-3FF07151D255}"/>
              </a:ext>
            </a:extLst>
          </p:cNvPr>
          <p:cNvSpPr txBox="1"/>
          <p:nvPr/>
        </p:nvSpPr>
        <p:spPr>
          <a:xfrm>
            <a:off x="7646338" y="3791747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Execute</a:t>
            </a:r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1842569F-EB57-D089-B5FE-821C06248ACE}"/>
              </a:ext>
            </a:extLst>
          </p:cNvPr>
          <p:cNvCxnSpPr>
            <a:cxnSpLocks/>
          </p:cNvCxnSpPr>
          <p:nvPr/>
        </p:nvCxnSpPr>
        <p:spPr>
          <a:xfrm>
            <a:off x="8106623" y="4105160"/>
            <a:ext cx="0" cy="34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C7DA990-980E-A0BE-4D0C-0E8D990CF010}"/>
              </a:ext>
            </a:extLst>
          </p:cNvPr>
          <p:cNvCxnSpPr>
            <a:cxnSpLocks/>
          </p:cNvCxnSpPr>
          <p:nvPr/>
        </p:nvCxnSpPr>
        <p:spPr>
          <a:xfrm>
            <a:off x="8286747" y="3600339"/>
            <a:ext cx="0" cy="270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D8B45CD-BC9F-6A89-D46A-370215C997E1}"/>
              </a:ext>
            </a:extLst>
          </p:cNvPr>
          <p:cNvCxnSpPr>
            <a:cxnSpLocks/>
          </p:cNvCxnSpPr>
          <p:nvPr/>
        </p:nvCxnSpPr>
        <p:spPr>
          <a:xfrm>
            <a:off x="7941307" y="3600339"/>
            <a:ext cx="0" cy="270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肘形连接符 33">
            <a:extLst>
              <a:ext uri="{FF2B5EF4-FFF2-40B4-BE49-F238E27FC236}">
                <a16:creationId xmlns:a16="http://schemas.microsoft.com/office/drawing/2014/main" id="{19B920A1-435F-1EE3-227F-B32B20BD116B}"/>
              </a:ext>
            </a:extLst>
          </p:cNvPr>
          <p:cNvCxnSpPr>
            <a:cxnSpLocks/>
            <a:stCxn id="12" idx="3"/>
            <a:endCxn id="25" idx="0"/>
          </p:cNvCxnSpPr>
          <p:nvPr/>
        </p:nvCxnSpPr>
        <p:spPr>
          <a:xfrm flipV="1">
            <a:off x="6553813" y="1811816"/>
            <a:ext cx="2098472" cy="41274"/>
          </a:xfrm>
          <a:prstGeom prst="bentConnector4">
            <a:avLst>
              <a:gd name="adj1" fmla="val 22887"/>
              <a:gd name="adj2" fmla="val 1489267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CB1E2B9-AFA1-75D7-2601-4C1141C3AC0B}"/>
              </a:ext>
            </a:extLst>
          </p:cNvPr>
          <p:cNvCxnSpPr>
            <a:stCxn id="29" idx="1"/>
            <a:endCxn id="19" idx="3"/>
          </p:cNvCxnSpPr>
          <p:nvPr/>
        </p:nvCxnSpPr>
        <p:spPr>
          <a:xfrm flipH="1">
            <a:off x="4868609" y="3976413"/>
            <a:ext cx="2777729" cy="70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28CF98ED-51EF-CA8C-67E8-7E850076AAD1}"/>
              </a:ext>
            </a:extLst>
          </p:cNvPr>
          <p:cNvSpPr txBox="1"/>
          <p:nvPr/>
        </p:nvSpPr>
        <p:spPr>
          <a:xfrm>
            <a:off x="2343928" y="5557612"/>
            <a:ext cx="3695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zh-CN" sz="18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Future</a:t>
            </a:r>
            <a:r>
              <a:rPr kumimoji="1" lang="zh-CN" altLang="en-US" sz="18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</a:t>
            </a:r>
            <a:r>
              <a:rPr kumimoji="1" lang="en-US" altLang="zh-CN" sz="18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&amp;</a:t>
            </a:r>
            <a:r>
              <a:rPr kumimoji="1" lang="zh-CN" altLang="en-US" sz="18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</a:t>
            </a:r>
            <a:r>
              <a:rPr kumimoji="1" lang="en-US" altLang="zh-CN" sz="1800" dirty="0" err="1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Waker</a:t>
            </a:r>
            <a:r>
              <a:rPr kumimoji="1" lang="en-US" altLang="zh-CN" sz="18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(</a:t>
            </a:r>
            <a:r>
              <a:rPr kumimoji="1" lang="en-US" altLang="zh-CN" sz="1800" dirty="0" err="1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Waker</a:t>
            </a:r>
            <a:r>
              <a:rPr kumimoji="1" lang="en-US" altLang="zh-CN" sz="18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</a:t>
            </a:r>
            <a:r>
              <a:rPr kumimoji="1" lang="zh-CN" altLang="en-US" sz="18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稍后讲</a:t>
            </a:r>
            <a:r>
              <a:rPr kumimoji="1" lang="en-US" altLang="zh-CN" sz="18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)</a:t>
            </a:r>
            <a:endParaRPr kumimoji="1" lang="en" altLang="zh-CN" sz="18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Rust</a:t>
            </a:r>
            <a:r>
              <a:rPr kumimoji="1" lang="zh-CN" altLang="en-US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语言本身提供核心抽象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871870-5B17-8723-BA6F-734382FAA859}"/>
              </a:ext>
            </a:extLst>
          </p:cNvPr>
          <p:cNvSpPr txBox="1"/>
          <p:nvPr/>
        </p:nvSpPr>
        <p:spPr>
          <a:xfrm>
            <a:off x="8170228" y="5576238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Runtime</a:t>
            </a:r>
          </a:p>
          <a:p>
            <a:pPr algn="ctr"/>
            <a:endParaRPr kumimoji="1" lang="en-US" altLang="zh-CN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algn="ctr"/>
            <a:r>
              <a:rPr kumimoji="1" lang="zh-CN" altLang="en-US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外部实现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D4E0CA-F048-0E00-8CD0-6BD089C8ED9E}"/>
              </a:ext>
            </a:extLst>
          </p:cNvPr>
          <p:cNvSpPr txBox="1"/>
          <p:nvPr/>
        </p:nvSpPr>
        <p:spPr>
          <a:xfrm>
            <a:off x="6867684" y="2281590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1:spawn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E4DE8F-F862-0CD4-6611-E9CB14D8B1C6}"/>
              </a:ext>
            </a:extLst>
          </p:cNvPr>
          <p:cNvSpPr txBox="1"/>
          <p:nvPr/>
        </p:nvSpPr>
        <p:spPr>
          <a:xfrm>
            <a:off x="6060528" y="37435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2:poll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2AEC0-A680-FD5F-44F0-4CF80BD69007}"/>
              </a:ext>
            </a:extLst>
          </p:cNvPr>
          <p:cNvSpPr txBox="1"/>
          <p:nvPr/>
        </p:nvSpPr>
        <p:spPr>
          <a:xfrm>
            <a:off x="7207572" y="958711"/>
            <a:ext cx="141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3: read/write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E98ACC-7194-5C61-6C6D-1729DA78C398}"/>
              </a:ext>
            </a:extLst>
          </p:cNvPr>
          <p:cNvSpPr txBox="1"/>
          <p:nvPr/>
        </p:nvSpPr>
        <p:spPr>
          <a:xfrm>
            <a:off x="9980549" y="3053913"/>
            <a:ext cx="151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0:reg to </a:t>
            </a:r>
            <a:r>
              <a:rPr kumimoji="1" lang="en-US" altLang="zh-CN" dirty="0" err="1"/>
              <a:t>poller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818A972-FFFA-5533-6111-63DD73ACE6E7}"/>
              </a:ext>
            </a:extLst>
          </p:cNvPr>
          <p:cNvSpPr txBox="1"/>
          <p:nvPr/>
        </p:nvSpPr>
        <p:spPr>
          <a:xfrm>
            <a:off x="7860250" y="4098302"/>
            <a:ext cx="76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4:wait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48477AA-2D4E-783A-0F56-0998A6495D0E}"/>
              </a:ext>
            </a:extLst>
          </p:cNvPr>
          <p:cNvSpPr txBox="1"/>
          <p:nvPr/>
        </p:nvSpPr>
        <p:spPr>
          <a:xfrm>
            <a:off x="8929584" y="389010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5:wake task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9DE2E67-465A-11F0-A228-DA85A168A9BD}"/>
              </a:ext>
            </a:extLst>
          </p:cNvPr>
          <p:cNvSpPr txBox="1"/>
          <p:nvPr/>
        </p:nvSpPr>
        <p:spPr>
          <a:xfrm>
            <a:off x="6055125" y="396195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6:poll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690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D24641-B192-9F7B-3E7F-99229D86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87" y="1944273"/>
            <a:ext cx="9256223" cy="41763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388920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Waker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F90F5F4-F3A2-5C0F-B079-80E2DDFB4C89}"/>
              </a:ext>
            </a:extLst>
          </p:cNvPr>
          <p:cNvSpPr txBox="1"/>
          <p:nvPr/>
        </p:nvSpPr>
        <p:spPr>
          <a:xfrm>
            <a:off x="1058036" y="1531299"/>
            <a:ext cx="10213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我知道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Future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本质是状态机没错，我也知道状态机每次运转可能返回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Pending / Ready…</a:t>
            </a:r>
          </a:p>
          <a:p>
            <a:endParaRPr kumimoji="1" lang="en-US" altLang="zh-CN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但是当它遇到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io 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阻塞返回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Pending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时，谁来感知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io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就绪？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io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就绪后怎么重新驱动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Future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运转？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6BC6AF-A060-179D-5FBB-0AA95E020630}"/>
              </a:ext>
            </a:extLst>
          </p:cNvPr>
          <p:cNvSpPr txBox="1"/>
          <p:nvPr/>
        </p:nvSpPr>
        <p:spPr>
          <a:xfrm>
            <a:off x="2529158" y="5879832"/>
            <a:ext cx="713368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注： </a:t>
            </a:r>
            <a:r>
              <a:rPr kumimoji="1" lang="en-US" altLang="zh-CN" sz="1500" dirty="0" err="1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Waker</a:t>
            </a:r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不是 </a:t>
            </a:r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Trait</a:t>
            </a:r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，但和 </a:t>
            </a:r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Trait</a:t>
            </a:r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很像，它内部包含一个裸指针和一个 </a:t>
            </a:r>
            <a:r>
              <a:rPr kumimoji="1" lang="en-US" altLang="zh-CN" sz="1500" dirty="0" err="1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vtable</a:t>
            </a:r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。</a:t>
            </a:r>
            <a:endParaRPr kumimoji="1" lang="en-US" altLang="zh-CN" sz="15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它由 </a:t>
            </a:r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Runtime</a:t>
            </a:r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构造，行为也由 </a:t>
            </a:r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Runtime</a:t>
            </a:r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实现。</a:t>
            </a:r>
            <a:endParaRPr kumimoji="1" lang="en-US" altLang="zh-CN" sz="15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为了理解方便，可以暂时将它视作一个 </a:t>
            </a:r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Trait</a:t>
            </a:r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</a:t>
            </a:r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Object</a:t>
            </a:r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64821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388920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Waker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227D5A61-F853-5505-CA9A-221A0FED6BFD}"/>
              </a:ext>
            </a:extLst>
          </p:cNvPr>
          <p:cNvSpPr/>
          <p:nvPr/>
        </p:nvSpPr>
        <p:spPr>
          <a:xfrm>
            <a:off x="2893060" y="3122414"/>
            <a:ext cx="3114040" cy="118796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AcceptFut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77D6CD-7878-D9D3-1107-63A243056F11}"/>
              </a:ext>
            </a:extLst>
          </p:cNvPr>
          <p:cNvSpPr/>
          <p:nvPr/>
        </p:nvSpPr>
        <p:spPr>
          <a:xfrm>
            <a:off x="1973583" y="5560792"/>
            <a:ext cx="8683333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Kernel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C0CAAEB-4A4F-9FCA-D8CA-BC5FEA655AE6}"/>
              </a:ext>
            </a:extLst>
          </p:cNvPr>
          <p:cNvCxnSpPr>
            <a:cxnSpLocks/>
          </p:cNvCxnSpPr>
          <p:nvPr/>
        </p:nvCxnSpPr>
        <p:spPr>
          <a:xfrm>
            <a:off x="3162300" y="4310380"/>
            <a:ext cx="0" cy="1250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0317FDC-87C4-B3B1-A1B6-060A655C9D6D}"/>
              </a:ext>
            </a:extLst>
          </p:cNvPr>
          <p:cNvSpPr txBox="1"/>
          <p:nvPr/>
        </p:nvSpPr>
        <p:spPr>
          <a:xfrm>
            <a:off x="3732822" y="470229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Ok(</a:t>
            </a:r>
            <a:r>
              <a:rPr kumimoji="1" lang="en-US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fd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)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39E800D-8089-F44A-1176-292A881545AE}"/>
              </a:ext>
            </a:extLst>
          </p:cNvPr>
          <p:cNvCxnSpPr>
            <a:cxnSpLocks/>
          </p:cNvCxnSpPr>
          <p:nvPr/>
        </p:nvCxnSpPr>
        <p:spPr>
          <a:xfrm flipV="1">
            <a:off x="4107180" y="5051306"/>
            <a:ext cx="0" cy="509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403BE18-2D23-0860-2202-70DCF90FA75B}"/>
              </a:ext>
            </a:extLst>
          </p:cNvPr>
          <p:cNvCxnSpPr>
            <a:cxnSpLocks/>
          </p:cNvCxnSpPr>
          <p:nvPr/>
        </p:nvCxnSpPr>
        <p:spPr>
          <a:xfrm flipV="1">
            <a:off x="4107180" y="1992310"/>
            <a:ext cx="0" cy="2770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00A6D6E-8355-93FE-B8BF-5C14407CECE4}"/>
              </a:ext>
            </a:extLst>
          </p:cNvPr>
          <p:cNvSpPr txBox="1"/>
          <p:nvPr/>
        </p:nvSpPr>
        <p:spPr>
          <a:xfrm>
            <a:off x="3164432" y="161357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Poll::Ready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6D4F6A-012D-F853-09C9-B46EBA017509}"/>
              </a:ext>
            </a:extLst>
          </p:cNvPr>
          <p:cNvSpPr txBox="1"/>
          <p:nvPr/>
        </p:nvSpPr>
        <p:spPr>
          <a:xfrm>
            <a:off x="4625485" y="4709406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WOUND_BLOCK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4A590A9-1E9A-1DEA-5591-9779383D8BE5}"/>
              </a:ext>
            </a:extLst>
          </p:cNvPr>
          <p:cNvCxnSpPr>
            <a:cxnSpLocks/>
          </p:cNvCxnSpPr>
          <p:nvPr/>
        </p:nvCxnSpPr>
        <p:spPr>
          <a:xfrm flipV="1">
            <a:off x="5375097" y="5051306"/>
            <a:ext cx="0" cy="509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AA526B1-62BC-7B0C-BD08-B1910B138666}"/>
              </a:ext>
            </a:extLst>
          </p:cNvPr>
          <p:cNvCxnSpPr>
            <a:cxnSpLocks/>
          </p:cNvCxnSpPr>
          <p:nvPr/>
        </p:nvCxnSpPr>
        <p:spPr>
          <a:xfrm flipH="1" flipV="1">
            <a:off x="5367692" y="1992310"/>
            <a:ext cx="7405" cy="2770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CF4AC42-D3E6-FF8F-F710-497FA997706A}"/>
              </a:ext>
            </a:extLst>
          </p:cNvPr>
          <p:cNvSpPr txBox="1"/>
          <p:nvPr/>
        </p:nvSpPr>
        <p:spPr>
          <a:xfrm>
            <a:off x="4660352" y="1622978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Poll::Pending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936B087-8E4E-D345-A1CD-E206C9AC5A3A}"/>
              </a:ext>
            </a:extLst>
          </p:cNvPr>
          <p:cNvSpPr/>
          <p:nvPr/>
        </p:nvSpPr>
        <p:spPr>
          <a:xfrm>
            <a:off x="7038339" y="1423875"/>
            <a:ext cx="3438465" cy="3627431"/>
          </a:xfrm>
          <a:prstGeom prst="roundRect">
            <a:avLst>
              <a:gd name="adj" fmla="val 567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249483F-EE0B-AC88-BC63-474D0360266E}"/>
              </a:ext>
            </a:extLst>
          </p:cNvPr>
          <p:cNvSpPr/>
          <p:nvPr/>
        </p:nvSpPr>
        <p:spPr>
          <a:xfrm>
            <a:off x="7297852" y="2967808"/>
            <a:ext cx="2945956" cy="46013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Task Queue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AE491F5-CC48-A0C3-0416-8A60DE52D653}"/>
              </a:ext>
            </a:extLst>
          </p:cNvPr>
          <p:cNvSpPr/>
          <p:nvPr/>
        </p:nvSpPr>
        <p:spPr>
          <a:xfrm>
            <a:off x="7297852" y="4278448"/>
            <a:ext cx="2945956" cy="46013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Poller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EE5F48-32AF-EF3B-6E4D-08FDE15A395E}"/>
              </a:ext>
            </a:extLst>
          </p:cNvPr>
          <p:cNvSpPr/>
          <p:nvPr/>
        </p:nvSpPr>
        <p:spPr>
          <a:xfrm>
            <a:off x="7274553" y="1639423"/>
            <a:ext cx="2969255" cy="6430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IO(</a:t>
            </a:r>
            <a:r>
              <a:rPr kumimoji="1" lang="en-US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e.g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 </a:t>
            </a:r>
            <a:r>
              <a:rPr kumimoji="1" lang="en-US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TcpListener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)</a:t>
            </a:r>
          </a:p>
          <a:p>
            <a:pPr algn="ctr"/>
            <a:endParaRPr kumimoji="1" lang="en-US" altLang="zh-CN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3969F28-1683-433A-FC28-62E7C888DB5C}"/>
              </a:ext>
            </a:extLst>
          </p:cNvPr>
          <p:cNvCxnSpPr>
            <a:cxnSpLocks/>
          </p:cNvCxnSpPr>
          <p:nvPr/>
        </p:nvCxnSpPr>
        <p:spPr>
          <a:xfrm>
            <a:off x="9750537" y="2289757"/>
            <a:ext cx="0" cy="69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CA6C9FC-C092-0703-9C6A-F9EA4658424A}"/>
              </a:ext>
            </a:extLst>
          </p:cNvPr>
          <p:cNvCxnSpPr>
            <a:cxnSpLocks/>
          </p:cNvCxnSpPr>
          <p:nvPr/>
        </p:nvCxnSpPr>
        <p:spPr>
          <a:xfrm>
            <a:off x="7864056" y="3427946"/>
            <a:ext cx="0" cy="270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DE8B4BF-E110-DA3D-108E-24C9C6F0F967}"/>
              </a:ext>
            </a:extLst>
          </p:cNvPr>
          <p:cNvSpPr txBox="1"/>
          <p:nvPr/>
        </p:nvSpPr>
        <p:spPr>
          <a:xfrm>
            <a:off x="7406527" y="361935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Execute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7D7F8121-6943-835B-6DDE-C9345409AB24}"/>
              </a:ext>
            </a:extLst>
          </p:cNvPr>
          <p:cNvCxnSpPr>
            <a:cxnSpLocks/>
          </p:cNvCxnSpPr>
          <p:nvPr/>
        </p:nvCxnSpPr>
        <p:spPr>
          <a:xfrm>
            <a:off x="7866812" y="3932767"/>
            <a:ext cx="0" cy="345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6F88FC2-32DA-B663-FE5E-919CC144C1C0}"/>
              </a:ext>
            </a:extLst>
          </p:cNvPr>
          <p:cNvCxnSpPr>
            <a:cxnSpLocks/>
          </p:cNvCxnSpPr>
          <p:nvPr/>
        </p:nvCxnSpPr>
        <p:spPr>
          <a:xfrm>
            <a:off x="8046936" y="3427946"/>
            <a:ext cx="0" cy="270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D1DE072-A252-546B-7B24-90AA8DEA69C4}"/>
              </a:ext>
            </a:extLst>
          </p:cNvPr>
          <p:cNvCxnSpPr>
            <a:cxnSpLocks/>
          </p:cNvCxnSpPr>
          <p:nvPr/>
        </p:nvCxnSpPr>
        <p:spPr>
          <a:xfrm>
            <a:off x="7701496" y="3427946"/>
            <a:ext cx="0" cy="270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A757E58-9BF7-39A8-C9DB-FA540CB95A52}"/>
              </a:ext>
            </a:extLst>
          </p:cNvPr>
          <p:cNvSpPr txBox="1"/>
          <p:nvPr/>
        </p:nvSpPr>
        <p:spPr>
          <a:xfrm>
            <a:off x="7795758" y="4046851"/>
            <a:ext cx="68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Wait</a:t>
            </a:r>
            <a:endParaRPr kumimoji="1" lang="zh-CN" altLang="en-US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2E796CE-F207-5CCC-93F1-02803B1F86E1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6007100" y="3797300"/>
            <a:ext cx="1399427" cy="6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7AFB18A-3A82-86E2-BAE3-F11A092AD31F}"/>
              </a:ext>
            </a:extLst>
          </p:cNvPr>
          <p:cNvSpPr txBox="1"/>
          <p:nvPr/>
        </p:nvSpPr>
        <p:spPr>
          <a:xfrm>
            <a:off x="6083263" y="3563435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.poll(</a:t>
            </a:r>
            <a:r>
              <a:rPr kumimoji="1" lang="en-US" altLang="zh-CN" sz="1400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waker</a:t>
            </a:r>
            <a:r>
              <a:rPr kumimoji="1"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)</a:t>
            </a:r>
            <a:endParaRPr kumimoji="1" lang="zh-CN" altLang="en-US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pic>
        <p:nvPicPr>
          <p:cNvPr id="31" name="图形 30" descr="闹钟 纯色填充">
            <a:extLst>
              <a:ext uri="{FF2B5EF4-FFF2-40B4-BE49-F238E27FC236}">
                <a16:creationId xmlns:a16="http://schemas.microsoft.com/office/drawing/2014/main" id="{57852565-AA46-82E9-BB06-D641414B1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9088" y="1916363"/>
            <a:ext cx="395164" cy="39516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9052A744-AA50-3AA5-1669-718874F5C9BC}"/>
              </a:ext>
            </a:extLst>
          </p:cNvPr>
          <p:cNvSpPr txBox="1"/>
          <p:nvPr/>
        </p:nvSpPr>
        <p:spPr>
          <a:xfrm>
            <a:off x="8365395" y="192042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waker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3D607207-D9DF-34A3-D440-48D2A4389182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375097" y="2113945"/>
            <a:ext cx="2733991" cy="120177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86D2C70-5134-AD23-C059-F1DB39593E04}"/>
              </a:ext>
            </a:extLst>
          </p:cNvPr>
          <p:cNvCxnSpPr>
            <a:cxnSpLocks/>
          </p:cNvCxnSpPr>
          <p:nvPr/>
        </p:nvCxnSpPr>
        <p:spPr>
          <a:xfrm>
            <a:off x="8451988" y="4738586"/>
            <a:ext cx="0" cy="822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B661559-38E3-14C8-4094-91996F680571}"/>
              </a:ext>
            </a:extLst>
          </p:cNvPr>
          <p:cNvSpPr txBox="1"/>
          <p:nvPr/>
        </p:nvSpPr>
        <p:spPr>
          <a:xfrm>
            <a:off x="9750537" y="2474234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waker.wake</a:t>
            </a:r>
            <a:r>
              <a:rPr kumimoji="1"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()</a:t>
            </a:r>
            <a:endParaRPr kumimoji="1" lang="zh-CN" altLang="en-US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CE5D1EE-B580-EE32-82AE-0A61C4803DEB}"/>
              </a:ext>
            </a:extLst>
          </p:cNvPr>
          <p:cNvCxnSpPr>
            <a:cxnSpLocks/>
          </p:cNvCxnSpPr>
          <p:nvPr/>
        </p:nvCxnSpPr>
        <p:spPr>
          <a:xfrm flipH="1" flipV="1">
            <a:off x="9083366" y="4738586"/>
            <a:ext cx="17105" cy="8222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58EA58F-55F2-7A7D-8AD5-346867041256}"/>
              </a:ext>
            </a:extLst>
          </p:cNvPr>
          <p:cNvCxnSpPr>
            <a:cxnSpLocks/>
          </p:cNvCxnSpPr>
          <p:nvPr/>
        </p:nvCxnSpPr>
        <p:spPr>
          <a:xfrm flipV="1">
            <a:off x="9527972" y="2282444"/>
            <a:ext cx="0" cy="1996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067D16E9-8DCF-5003-0B02-D94C725D6013}"/>
              </a:ext>
            </a:extLst>
          </p:cNvPr>
          <p:cNvSpPr txBox="1"/>
          <p:nvPr/>
        </p:nvSpPr>
        <p:spPr>
          <a:xfrm>
            <a:off x="8223656" y="5052414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epoll_wait</a:t>
            </a:r>
            <a:endParaRPr kumimoji="1" lang="zh-CN" altLang="en-US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5072032-876A-DCAF-25C1-871E745DEAE3}"/>
              </a:ext>
            </a:extLst>
          </p:cNvPr>
          <p:cNvSpPr txBox="1"/>
          <p:nvPr/>
        </p:nvSpPr>
        <p:spPr>
          <a:xfrm>
            <a:off x="3056044" y="4487894"/>
            <a:ext cx="461665" cy="8441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syscall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824EE7C-EBE1-2F89-6ED2-1C622F4AA6C5}"/>
              </a:ext>
            </a:extLst>
          </p:cNvPr>
          <p:cNvSpPr txBox="1"/>
          <p:nvPr/>
        </p:nvSpPr>
        <p:spPr>
          <a:xfrm>
            <a:off x="6252341" y="374959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8803B31-4102-0E56-63C4-BF21813C606B}"/>
              </a:ext>
            </a:extLst>
          </p:cNvPr>
          <p:cNvSpPr txBox="1"/>
          <p:nvPr/>
        </p:nvSpPr>
        <p:spPr>
          <a:xfrm>
            <a:off x="2816572" y="4537819"/>
            <a:ext cx="418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pPr algn="ctr"/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11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561B0B2-0F3D-2E65-1E78-5E9740BB0E2B}"/>
              </a:ext>
            </a:extLst>
          </p:cNvPr>
          <p:cNvSpPr txBox="1"/>
          <p:nvPr/>
        </p:nvSpPr>
        <p:spPr>
          <a:xfrm>
            <a:off x="5367692" y="51258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8547EDB-5510-EB4D-C371-C644DCFE1738}"/>
              </a:ext>
            </a:extLst>
          </p:cNvPr>
          <p:cNvSpPr txBox="1"/>
          <p:nvPr/>
        </p:nvSpPr>
        <p:spPr>
          <a:xfrm>
            <a:off x="6527256" y="25688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777FBF0-66B2-749E-DA5A-DF79FDF2BA59}"/>
              </a:ext>
            </a:extLst>
          </p:cNvPr>
          <p:cNvSpPr txBox="1"/>
          <p:nvPr/>
        </p:nvSpPr>
        <p:spPr>
          <a:xfrm>
            <a:off x="5359191" y="2397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7813693-BFEA-55A5-4C6E-38287C59CA57}"/>
              </a:ext>
            </a:extLst>
          </p:cNvPr>
          <p:cNvSpPr txBox="1"/>
          <p:nvPr/>
        </p:nvSpPr>
        <p:spPr>
          <a:xfrm>
            <a:off x="7627810" y="39535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291786D-5D70-6C73-25A5-6EC5C5690720}"/>
              </a:ext>
            </a:extLst>
          </p:cNvPr>
          <p:cNvSpPr txBox="1"/>
          <p:nvPr/>
        </p:nvSpPr>
        <p:spPr>
          <a:xfrm>
            <a:off x="8619987" y="4860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AC9D82F-9BB6-3885-BA5E-B773154F767E}"/>
              </a:ext>
            </a:extLst>
          </p:cNvPr>
          <p:cNvSpPr txBox="1"/>
          <p:nvPr/>
        </p:nvSpPr>
        <p:spPr>
          <a:xfrm>
            <a:off x="9362991" y="34743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9ACECA4-E1BE-A261-D3FF-4FD8D99B5DB1}"/>
              </a:ext>
            </a:extLst>
          </p:cNvPr>
          <p:cNvSpPr txBox="1"/>
          <p:nvPr/>
        </p:nvSpPr>
        <p:spPr>
          <a:xfrm>
            <a:off x="9581684" y="23898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8934288-AD15-369F-F26E-AEFF276670C7}"/>
              </a:ext>
            </a:extLst>
          </p:cNvPr>
          <p:cNvSpPr txBox="1"/>
          <p:nvPr/>
        </p:nvSpPr>
        <p:spPr>
          <a:xfrm>
            <a:off x="4065721" y="5119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12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5B0B95B-4668-E731-4914-5F7DEA63D449}"/>
              </a:ext>
            </a:extLst>
          </p:cNvPr>
          <p:cNvSpPr txBox="1"/>
          <p:nvPr/>
        </p:nvSpPr>
        <p:spPr>
          <a:xfrm>
            <a:off x="4060091" y="23980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13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246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1B9A14-D3E7-5F48-A6E8-0EE52ED3D5AE}"/>
              </a:ext>
            </a:extLst>
          </p:cNvPr>
          <p:cNvSpPr txBox="1"/>
          <p:nvPr/>
        </p:nvSpPr>
        <p:spPr>
          <a:xfrm>
            <a:off x="700941" y="383776"/>
            <a:ext cx="42178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异步机制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- Runtime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46C67-5C15-2840-8109-782D3389E77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BC87E9-F91B-9844-8C2B-ED0B83F447E3}"/>
              </a:ext>
            </a:extLst>
          </p:cNvPr>
          <p:cNvGrpSpPr/>
          <p:nvPr/>
        </p:nvGrpSpPr>
        <p:grpSpPr>
          <a:xfrm>
            <a:off x="0" y="6370380"/>
            <a:ext cx="12245544" cy="585752"/>
            <a:chOff x="0" y="6370380"/>
            <a:chExt cx="12245544" cy="5857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79F4702-1F92-8644-B54F-1C1E65363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BEBBD1-7331-D440-9762-D8E558952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7E9ADB3-23FA-7025-DD57-E6A1AD1F1BEB}"/>
              </a:ext>
            </a:extLst>
          </p:cNvPr>
          <p:cNvSpPr/>
          <p:nvPr/>
        </p:nvSpPr>
        <p:spPr>
          <a:xfrm>
            <a:off x="1038771" y="1774944"/>
            <a:ext cx="2773680" cy="3627431"/>
          </a:xfrm>
          <a:prstGeom prst="roundRect">
            <a:avLst>
              <a:gd name="adj" fmla="val 567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27C0006-B9BE-A662-968C-68BB8351868D}"/>
              </a:ext>
            </a:extLst>
          </p:cNvPr>
          <p:cNvSpPr/>
          <p:nvPr/>
        </p:nvSpPr>
        <p:spPr>
          <a:xfrm>
            <a:off x="1298283" y="3318877"/>
            <a:ext cx="2275840" cy="46013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Task Queue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DD03FF2-9F28-C4EF-D580-403F5543E00D}"/>
              </a:ext>
            </a:extLst>
          </p:cNvPr>
          <p:cNvSpPr/>
          <p:nvPr/>
        </p:nvSpPr>
        <p:spPr>
          <a:xfrm>
            <a:off x="1298283" y="4629517"/>
            <a:ext cx="2275840" cy="46013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Poller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867D8A6-C667-E03A-2AA1-13B5611A77DD}"/>
              </a:ext>
            </a:extLst>
          </p:cNvPr>
          <p:cNvSpPr/>
          <p:nvPr/>
        </p:nvSpPr>
        <p:spPr>
          <a:xfrm>
            <a:off x="1274984" y="1990492"/>
            <a:ext cx="2299135" cy="41635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IO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组件</a:t>
            </a:r>
            <a:endParaRPr kumimoji="1" lang="en-US" altLang="zh-CN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21FEC2CE-0458-F24A-B97A-B67158870537}"/>
              </a:ext>
            </a:extLst>
          </p:cNvPr>
          <p:cNvSpPr/>
          <p:nvPr/>
        </p:nvSpPr>
        <p:spPr>
          <a:xfrm>
            <a:off x="1145451" y="4146917"/>
            <a:ext cx="2551176" cy="1051560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F7F2120-1767-BC77-107D-19024F717481}"/>
              </a:ext>
            </a:extLst>
          </p:cNvPr>
          <p:cNvSpPr txBox="1"/>
          <p:nvPr/>
        </p:nvSpPr>
        <p:spPr>
          <a:xfrm>
            <a:off x="1274984" y="414691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Reactor</a:t>
            </a:r>
            <a:endParaRPr kumimoji="1" lang="zh-CN" altLang="en-US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217770B-7087-E955-D724-AE66691A21FD}"/>
              </a:ext>
            </a:extLst>
          </p:cNvPr>
          <p:cNvSpPr/>
          <p:nvPr/>
        </p:nvSpPr>
        <p:spPr>
          <a:xfrm>
            <a:off x="1145451" y="2822257"/>
            <a:ext cx="2551176" cy="1051560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6F7281A-619B-1481-8806-A6754ED1F9C7}"/>
              </a:ext>
            </a:extLst>
          </p:cNvPr>
          <p:cNvSpPr txBox="1"/>
          <p:nvPr/>
        </p:nvSpPr>
        <p:spPr>
          <a:xfrm>
            <a:off x="1274983" y="2824987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Executor</a:t>
            </a:r>
            <a:endParaRPr kumimoji="1" lang="zh-CN" altLang="en-US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53423B7-E140-F928-47B7-26137C4F81EF}"/>
              </a:ext>
            </a:extLst>
          </p:cNvPr>
          <p:cNvSpPr txBox="1"/>
          <p:nvPr/>
        </p:nvSpPr>
        <p:spPr>
          <a:xfrm>
            <a:off x="4162221" y="3018797"/>
            <a:ext cx="404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Executor:</a:t>
            </a: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取出并推动任务执行</a:t>
            </a:r>
            <a:endParaRPr kumimoji="1" lang="en-US" altLang="zh-CN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无事可做时将执行权交给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Reactor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E36E709-CF2D-62EF-FBAF-B0B4DD27AB0C}"/>
              </a:ext>
            </a:extLst>
          </p:cNvPr>
          <p:cNvSpPr txBox="1"/>
          <p:nvPr/>
        </p:nvSpPr>
        <p:spPr>
          <a:xfrm>
            <a:off x="4195317" y="4240881"/>
            <a:ext cx="7590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Reactor:</a:t>
            </a: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与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kernel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打交道，等待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IO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就绪</a:t>
            </a:r>
            <a:endParaRPr kumimoji="1" lang="en-US" altLang="zh-CN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标记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IO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就绪状态，并将就绪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IO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关联的任务唤醒（加入执行队列）</a:t>
            </a:r>
            <a:endParaRPr kumimoji="1" lang="en-US" altLang="zh-CN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执行权交还给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Executor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998984C-708D-04FA-63CF-9CC383234DB4}"/>
              </a:ext>
            </a:extLst>
          </p:cNvPr>
          <p:cNvSpPr txBox="1"/>
          <p:nvPr/>
        </p:nvSpPr>
        <p:spPr>
          <a:xfrm>
            <a:off x="4148581" y="1736110"/>
            <a:ext cx="4982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IO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组件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</a:t>
            </a: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提供异步接口</a:t>
            </a:r>
            <a:endParaRPr kumimoji="1" lang="en-US" altLang="zh-CN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并能将自己的 </a:t>
            </a:r>
            <a:r>
              <a:rPr kumimoji="1" lang="en-US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fd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注册到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Reactor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上</a:t>
            </a:r>
            <a:endParaRPr kumimoji="1" lang="en-US" altLang="zh-CN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在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IO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未就绪时，将 </a:t>
            </a:r>
            <a:r>
              <a:rPr kumimoji="1" lang="en-US" altLang="zh-CN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waker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放到关联任务中</a:t>
            </a: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B1073A1D-4FC9-B9D0-3A39-93B9CAFCB7F3}"/>
              </a:ext>
            </a:extLst>
          </p:cNvPr>
          <p:cNvCxnSpPr/>
          <p:nvPr/>
        </p:nvCxnSpPr>
        <p:spPr>
          <a:xfrm>
            <a:off x="4840477" y="3873817"/>
            <a:ext cx="0" cy="4372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564CB6D1-EA93-999D-C9B2-B37BF12E1112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V="1">
            <a:off x="3604402" y="4038282"/>
            <a:ext cx="1921913" cy="806274"/>
          </a:xfrm>
          <a:prstGeom prst="bentConnector4">
            <a:avLst>
              <a:gd name="adj1" fmla="val -15536"/>
              <a:gd name="adj2" fmla="val 128353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54BC07F0-6D7D-E42A-0627-8EA999C25D8D}"/>
              </a:ext>
            </a:extLst>
          </p:cNvPr>
          <p:cNvCxnSpPr>
            <a:endCxn id="50" idx="3"/>
          </p:cNvCxnSpPr>
          <p:nvPr/>
        </p:nvCxnSpPr>
        <p:spPr>
          <a:xfrm flipV="1">
            <a:off x="6769861" y="2336275"/>
            <a:ext cx="2361174" cy="1144186"/>
          </a:xfrm>
          <a:prstGeom prst="bentConnector3">
            <a:avLst>
              <a:gd name="adj1" fmla="val 109682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760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图片 954">
            <a:extLst>
              <a:ext uri="{FF2B5EF4-FFF2-40B4-BE49-F238E27FC236}">
                <a16:creationId xmlns:a16="http://schemas.microsoft.com/office/drawing/2014/main" id="{AB4EBF48-142F-E54C-84BC-58B8A298F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4A1F7">
                <a:tint val="45000"/>
                <a:satMod val="400000"/>
              </a:srgbClr>
            </a:duotone>
            <a:alphaModFix amt="50000"/>
          </a:blip>
          <a:srcRect l="8039" t="46122" r="88823" b="42250"/>
          <a:stretch/>
        </p:blipFill>
        <p:spPr>
          <a:xfrm>
            <a:off x="1470750" y="1167804"/>
            <a:ext cx="1943814" cy="4052590"/>
          </a:xfrm>
          <a:prstGeom prst="rect">
            <a:avLst/>
          </a:prstGeom>
        </p:spPr>
      </p:pic>
      <p:sp>
        <p:nvSpPr>
          <p:cNvPr id="951" name="文本框 950">
            <a:extLst>
              <a:ext uri="{FF2B5EF4-FFF2-40B4-BE49-F238E27FC236}">
                <a16:creationId xmlns:a16="http://schemas.microsoft.com/office/drawing/2014/main" id="{7F15F3D9-2E63-7745-A05D-AE9BA806E8D8}"/>
              </a:ext>
            </a:extLst>
          </p:cNvPr>
          <p:cNvSpPr txBox="1"/>
          <p:nvPr/>
        </p:nvSpPr>
        <p:spPr>
          <a:xfrm>
            <a:off x="1525838" y="2345223"/>
            <a:ext cx="2239716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5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03</a:t>
            </a:r>
            <a:endParaRPr kumimoji="1" lang="zh-CN" altLang="en-US" sz="12500" b="1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52" name="文本框 951">
            <a:extLst>
              <a:ext uri="{FF2B5EF4-FFF2-40B4-BE49-F238E27FC236}">
                <a16:creationId xmlns:a16="http://schemas.microsoft.com/office/drawing/2014/main" id="{4A8BE098-121C-B348-84AE-EF09BEFA26F0}"/>
              </a:ext>
            </a:extLst>
          </p:cNvPr>
          <p:cNvSpPr txBox="1"/>
          <p:nvPr/>
        </p:nvSpPr>
        <p:spPr>
          <a:xfrm>
            <a:off x="4097768" y="2652627"/>
            <a:ext cx="408958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" sz="4400" b="1" dirty="0">
                <a:solidFill>
                  <a:schemeClr val="bg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 charset="-122"/>
              </a:rPr>
              <a:t>上手</a:t>
            </a:r>
            <a:r>
              <a:rPr kumimoji="1" lang="zh-CN" altLang="en-US" sz="4400" b="1" dirty="0">
                <a:solidFill>
                  <a:schemeClr val="bg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 charset="-122"/>
              </a:rPr>
              <a:t> </a:t>
            </a:r>
            <a:r>
              <a:rPr kumimoji="1" lang="en" altLang="zh-CN" sz="4400" b="1" dirty="0">
                <a:solidFill>
                  <a:schemeClr val="bg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 charset="-122"/>
              </a:rPr>
              <a:t>Runtime</a:t>
            </a:r>
            <a:endParaRPr kumimoji="1" lang="zh-CN" altLang="en-US" sz="4400" b="1" dirty="0">
              <a:solidFill>
                <a:schemeClr val="bg1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 charset="-122"/>
            </a:endParaRPr>
          </a:p>
        </p:txBody>
      </p:sp>
      <p:sp>
        <p:nvSpPr>
          <p:cNvPr id="953" name="文本框 952">
            <a:extLst>
              <a:ext uri="{FF2B5EF4-FFF2-40B4-BE49-F238E27FC236}">
                <a16:creationId xmlns:a16="http://schemas.microsoft.com/office/drawing/2014/main" id="{B954E98C-7610-6644-9C17-D63287FFEE8F}"/>
              </a:ext>
            </a:extLst>
          </p:cNvPr>
          <p:cNvSpPr txBox="1"/>
          <p:nvPr/>
        </p:nvSpPr>
        <p:spPr>
          <a:xfrm>
            <a:off x="4097768" y="3454400"/>
            <a:ext cx="37994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78E5D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上手写一个极简 </a:t>
            </a:r>
            <a:r>
              <a:rPr kumimoji="1" lang="en" altLang="zh-CN" sz="2400" dirty="0">
                <a:solidFill>
                  <a:srgbClr val="78E5D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Runtime</a:t>
            </a:r>
          </a:p>
          <a:p>
            <a:r>
              <a:rPr kumimoji="1" lang="zh-CN" altLang="en-US" sz="1400" strike="sngStrike" dirty="0">
                <a:solidFill>
                  <a:srgbClr val="78E5D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君</a:t>
            </a:r>
            <a:r>
              <a:rPr kumimoji="1" lang="en-US" altLang="zh-CN" sz="1400" strike="sngStrike" dirty="0">
                <a:solidFill>
                  <a:srgbClr val="78E5D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 Rust </a:t>
            </a:r>
            <a:r>
              <a:rPr kumimoji="1" lang="zh-CN" altLang="en-US" sz="1400" strike="sngStrike" dirty="0">
                <a:solidFill>
                  <a:srgbClr val="78E5D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本当上手</a:t>
            </a:r>
          </a:p>
        </p:txBody>
      </p:sp>
    </p:spTree>
    <p:extLst>
      <p:ext uri="{BB962C8B-B14F-4D97-AF65-F5344CB8AC3E}">
        <p14:creationId xmlns:p14="http://schemas.microsoft.com/office/powerpoint/2010/main" val="91839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549381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Simple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block_on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676AA3E-5C26-C00A-7F3A-08E48D175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46764"/>
            <a:ext cx="5105400" cy="1219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CB4094-8DD7-D545-E231-3E6124D6E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41" y="2369801"/>
            <a:ext cx="2197100" cy="2971800"/>
          </a:xfrm>
          <a:prstGeom prst="rect">
            <a:avLst/>
          </a:prstGeom>
        </p:spPr>
      </p:pic>
      <p:sp>
        <p:nvSpPr>
          <p:cNvPr id="4" name="椭圆形标注 3">
            <a:extLst>
              <a:ext uri="{FF2B5EF4-FFF2-40B4-BE49-F238E27FC236}">
                <a16:creationId xmlns:a16="http://schemas.microsoft.com/office/drawing/2014/main" id="{D32FDA36-A900-2017-7C18-740C55A99B20}"/>
              </a:ext>
            </a:extLst>
          </p:cNvPr>
          <p:cNvSpPr/>
          <p:nvPr/>
        </p:nvSpPr>
        <p:spPr>
          <a:xfrm>
            <a:off x="2685326" y="1662247"/>
            <a:ext cx="4213185" cy="1701478"/>
          </a:xfrm>
          <a:prstGeom prst="wedgeEllipseCallout">
            <a:avLst>
              <a:gd name="adj1" fmla="val -51327"/>
              <a:gd name="adj2" fmla="val 618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小目标</a:t>
            </a:r>
            <a:r>
              <a:rPr kumimoji="1" lang="en-US" altLang="zh-CN" dirty="0"/>
              <a:t> 1:</a:t>
            </a:r>
          </a:p>
          <a:p>
            <a:pPr algn="ctr"/>
            <a:r>
              <a:rPr kumimoji="1" lang="zh-CN" altLang="en-US" dirty="0"/>
              <a:t>把这个异步函数执行起来</a:t>
            </a:r>
          </a:p>
        </p:txBody>
      </p:sp>
    </p:spTree>
    <p:extLst>
      <p:ext uri="{BB962C8B-B14F-4D97-AF65-F5344CB8AC3E}">
        <p14:creationId xmlns:p14="http://schemas.microsoft.com/office/powerpoint/2010/main" val="36553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C0D37534-5535-3140-B480-0C4563E53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70000"/>
          </a:blip>
          <a:srcRect l="11297" t="24638" r="48108" b="29048"/>
          <a:stretch/>
        </p:blipFill>
        <p:spPr>
          <a:xfrm>
            <a:off x="4782676" y="4349907"/>
            <a:ext cx="1107996" cy="1264110"/>
          </a:xfrm>
          <a:prstGeom prst="snipRound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227484F-802E-7246-A1A9-30A0050B4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70000"/>
          </a:blip>
          <a:srcRect l="11297" t="24638" r="48108" b="29048"/>
          <a:stretch/>
        </p:blipFill>
        <p:spPr>
          <a:xfrm>
            <a:off x="4782676" y="1139591"/>
            <a:ext cx="1107996" cy="1264110"/>
          </a:xfrm>
          <a:prstGeom prst="snipRound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0A1167B-8F97-1D4E-BAB9-20FFBBF50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70000"/>
          </a:blip>
          <a:srcRect l="11297" t="24638" r="48108" b="29048"/>
          <a:stretch/>
        </p:blipFill>
        <p:spPr>
          <a:xfrm>
            <a:off x="4782676" y="2744749"/>
            <a:ext cx="1107996" cy="1264110"/>
          </a:xfrm>
          <a:prstGeom prst="snipRound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F949271-E7B5-8D4E-B026-53C5744699AC}"/>
              </a:ext>
            </a:extLst>
          </p:cNvPr>
          <p:cNvSpPr txBox="1"/>
          <p:nvPr/>
        </p:nvSpPr>
        <p:spPr>
          <a:xfrm>
            <a:off x="2062785" y="908740"/>
            <a:ext cx="861774" cy="14949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4400" b="1" spc="300" dirty="0">
                <a:solidFill>
                  <a:srgbClr val="3C87FA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 charset="-122"/>
              </a:rPr>
              <a:t>目 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CE6087-AB69-BD45-B3FF-3F767698F52E}"/>
              </a:ext>
            </a:extLst>
          </p:cNvPr>
          <p:cNvSpPr txBox="1"/>
          <p:nvPr/>
        </p:nvSpPr>
        <p:spPr>
          <a:xfrm>
            <a:off x="1001437" y="908740"/>
            <a:ext cx="1107996" cy="44492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CN" sz="6000" b="1" spc="-300" dirty="0">
                <a:solidFill>
                  <a:srgbClr val="5B5B5B">
                    <a:alpha val="20000"/>
                  </a:srgbClr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 charset="-122"/>
              </a:rPr>
              <a:t>CONTENT</a:t>
            </a:r>
            <a:endParaRPr kumimoji="1" lang="zh-CN" altLang="en-US" sz="6000" b="1" spc="-300" dirty="0">
              <a:solidFill>
                <a:srgbClr val="5B5B5B">
                  <a:alpha val="20000"/>
                </a:srgbClr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C70156-EC97-3F4E-B140-07677AC4FABB}"/>
              </a:ext>
            </a:extLst>
          </p:cNvPr>
          <p:cNvSpPr txBox="1"/>
          <p:nvPr/>
        </p:nvSpPr>
        <p:spPr>
          <a:xfrm>
            <a:off x="4842012" y="1315563"/>
            <a:ext cx="12442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rgbClr val="3C87FA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 charset="-122"/>
              </a:rPr>
              <a:t>01.</a:t>
            </a:r>
            <a:endParaRPr kumimoji="1" lang="zh-CN" altLang="en-US" sz="5400" b="1" dirty="0">
              <a:solidFill>
                <a:srgbClr val="3C87FA"/>
              </a:solidFill>
              <a:latin typeface="FZLanTingHei-DB-GBK" panose="02000000000000000000" pitchFamily="2" charset="-122"/>
              <a:ea typeface="FZLanTingHei-DB-GBK" panose="02000000000000000000" pitchFamily="2" charset="-122"/>
              <a:cs typeface="Microsoft YaHei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78D301-5038-A142-93F8-114F04B34287}"/>
              </a:ext>
            </a:extLst>
          </p:cNvPr>
          <p:cNvSpPr txBox="1"/>
          <p:nvPr/>
        </p:nvSpPr>
        <p:spPr>
          <a:xfrm>
            <a:off x="6137589" y="1475658"/>
            <a:ext cx="1338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异步基础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CBD275-D104-3347-AAB6-C131C0C98F53}"/>
              </a:ext>
            </a:extLst>
          </p:cNvPr>
          <p:cNvSpPr txBox="1"/>
          <p:nvPr/>
        </p:nvSpPr>
        <p:spPr>
          <a:xfrm>
            <a:off x="6145084" y="1927910"/>
            <a:ext cx="16610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What</a:t>
            </a:r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</a:t>
            </a:r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and</a:t>
            </a:r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</a:t>
            </a:r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Why</a:t>
            </a:r>
            <a:endParaRPr kumimoji="1" lang="zh-CN" altLang="en-US" sz="15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E9FAE7-9CD1-054E-B2C3-6A4A4009EE48}"/>
              </a:ext>
            </a:extLst>
          </p:cNvPr>
          <p:cNvSpPr txBox="1"/>
          <p:nvPr/>
        </p:nvSpPr>
        <p:spPr>
          <a:xfrm>
            <a:off x="4832253" y="2878579"/>
            <a:ext cx="1334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rgbClr val="3C87FA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 charset="-122"/>
              </a:rPr>
              <a:t>02.</a:t>
            </a:r>
            <a:endParaRPr kumimoji="1" lang="zh-CN" altLang="en-US" sz="5400" b="1" dirty="0">
              <a:solidFill>
                <a:srgbClr val="3C87FA"/>
              </a:solidFill>
              <a:latin typeface="FZLanTingHei-DB-GBK" panose="02000000000000000000" pitchFamily="2" charset="-122"/>
              <a:ea typeface="FZLanTingHei-DB-GBK" panose="02000000000000000000" pitchFamily="2" charset="-122"/>
              <a:cs typeface="Microsoft YaHei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0C677A-9ED3-1A4E-AFF4-1551683CC190}"/>
              </a:ext>
            </a:extLst>
          </p:cNvPr>
          <p:cNvSpPr txBox="1"/>
          <p:nvPr/>
        </p:nvSpPr>
        <p:spPr>
          <a:xfrm>
            <a:off x="6135325" y="3038674"/>
            <a:ext cx="2137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Rust</a:t>
            </a:r>
            <a:r>
              <a:rPr kumimoji="1" lang="zh-CN" altLang="en-US" sz="22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 异步机制</a:t>
            </a:r>
            <a:endParaRPr kumimoji="1" lang="en-US" altLang="zh-CN" sz="2200" b="1" dirty="0">
              <a:solidFill>
                <a:srgbClr val="5B5B5B"/>
              </a:solidFill>
              <a:latin typeface="FZLanTingHei-DB-GBK" panose="02000000000000000000" pitchFamily="2" charset="-122"/>
              <a:ea typeface="FZLanTingHei-DB-GBK" panose="02000000000000000000" pitchFamily="2" charset="-122"/>
              <a:cs typeface="Microsoft YaHei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C1ABEF8-6C58-D940-937E-4E1344311FD5}"/>
              </a:ext>
            </a:extLst>
          </p:cNvPr>
          <p:cNvSpPr txBox="1"/>
          <p:nvPr/>
        </p:nvSpPr>
        <p:spPr>
          <a:xfrm>
            <a:off x="6135325" y="3490926"/>
            <a:ext cx="299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Future, </a:t>
            </a:r>
            <a:r>
              <a:rPr kumimoji="1" lang="en-US" altLang="zh-CN" sz="1500" dirty="0" err="1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Waker</a:t>
            </a:r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and Runtime</a:t>
            </a:r>
            <a:endParaRPr kumimoji="1" lang="zh-CN" altLang="en-US" sz="15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B5B1642-5B89-3643-AE17-D3035B714A7C}"/>
              </a:ext>
            </a:extLst>
          </p:cNvPr>
          <p:cNvSpPr txBox="1"/>
          <p:nvPr/>
        </p:nvSpPr>
        <p:spPr>
          <a:xfrm>
            <a:off x="4832253" y="4435389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rgbClr val="3C87FA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 charset="-122"/>
              </a:rPr>
              <a:t>03.</a:t>
            </a:r>
            <a:endParaRPr kumimoji="1" lang="zh-CN" altLang="en-US" sz="5400" b="1" dirty="0">
              <a:solidFill>
                <a:srgbClr val="3C87FA"/>
              </a:solidFill>
              <a:latin typeface="FZLanTingHei-DB-GBK" panose="02000000000000000000" pitchFamily="2" charset="-122"/>
              <a:ea typeface="FZLanTingHei-DB-GBK" panose="02000000000000000000" pitchFamily="2" charset="-122"/>
              <a:cs typeface="Microsoft YaHei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9CDE37E-4FD8-5A43-AFFA-3EEFECF57756}"/>
              </a:ext>
            </a:extLst>
          </p:cNvPr>
          <p:cNvSpPr txBox="1"/>
          <p:nvPr/>
        </p:nvSpPr>
        <p:spPr>
          <a:xfrm>
            <a:off x="6137589" y="4595484"/>
            <a:ext cx="21403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上手 </a:t>
            </a:r>
            <a:r>
              <a:rPr kumimoji="1" lang="en-US" altLang="zh-CN" sz="22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Runtime</a:t>
            </a:r>
            <a:endParaRPr kumimoji="1" lang="zh-CN" altLang="en-US" sz="2200" b="1" dirty="0">
              <a:solidFill>
                <a:srgbClr val="5B5B5B"/>
              </a:solidFill>
              <a:latin typeface="FZLanTingHei-DB-GBK" panose="02000000000000000000" pitchFamily="2" charset="-122"/>
              <a:ea typeface="FZLanTingHei-DB-GBK" panose="02000000000000000000" pitchFamily="2" charset="-122"/>
              <a:cs typeface="Microsoft YaHei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FCFE22-9772-7946-9F0D-2C0C217EAFE1}"/>
              </a:ext>
            </a:extLst>
          </p:cNvPr>
          <p:cNvSpPr txBox="1"/>
          <p:nvPr/>
        </p:nvSpPr>
        <p:spPr>
          <a:xfrm>
            <a:off x="6135325" y="5047736"/>
            <a:ext cx="24961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上手写一个极简 </a:t>
            </a:r>
            <a:r>
              <a:rPr kumimoji="1" lang="en-US" altLang="zh-CN" sz="15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Runtime</a:t>
            </a:r>
            <a:endParaRPr kumimoji="1" lang="zh-CN" altLang="en-US" sz="15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866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549381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Simple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block_on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676AA3E-5C26-C00A-7F3A-08E48D175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286" y="1552172"/>
            <a:ext cx="5105400" cy="1219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8BDEFC-ABB8-1D32-2AB6-88D3A3F74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41" y="3478104"/>
            <a:ext cx="10770090" cy="2954694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AAC1335-B6B9-019E-448A-A8A00B061120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6085986" y="2771372"/>
            <a:ext cx="0" cy="706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66A0B4A-56AB-B19D-22FA-A8EBEF0D67D8}"/>
              </a:ext>
            </a:extLst>
          </p:cNvPr>
          <p:cNvSpPr txBox="1"/>
          <p:nvPr/>
        </p:nvSpPr>
        <p:spPr>
          <a:xfrm>
            <a:off x="9612884" y="2940072"/>
            <a:ext cx="120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Just poll it!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902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549381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Simple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block_on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F36788E-3655-D9F0-6C7F-C80C50C23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602522"/>
            <a:ext cx="7772400" cy="36529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878410-D722-2001-3893-2CDED4739D1F}"/>
              </a:ext>
            </a:extLst>
          </p:cNvPr>
          <p:cNvSpPr txBox="1"/>
          <p:nvPr/>
        </p:nvSpPr>
        <p:spPr>
          <a:xfrm>
            <a:off x="3630934" y="5442508"/>
            <a:ext cx="5136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构建 </a:t>
            </a:r>
            <a:r>
              <a:rPr kumimoji="1" lang="en-US" altLang="zh-CN" dirty="0" err="1"/>
              <a:t>Waker</a:t>
            </a:r>
            <a:r>
              <a:rPr kumimoji="1" lang="zh-CN" altLang="en-US" dirty="0"/>
              <a:t> 空实现</a:t>
            </a:r>
            <a:r>
              <a:rPr kumimoji="1" lang="en-US" altLang="zh-CN" dirty="0"/>
              <a:t>: </a:t>
            </a:r>
            <a:r>
              <a:rPr kumimoji="1" lang="zh-CN" altLang="en-US" dirty="0"/>
              <a:t>现在我们并不需要它做什么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Tips: </a:t>
            </a:r>
            <a:r>
              <a:rPr kumimoji="1" lang="en-US" altLang="zh-CN" dirty="0" err="1"/>
              <a:t>Waker</a:t>
            </a:r>
            <a:r>
              <a:rPr kumimoji="1" lang="en-US" altLang="zh-CN" dirty="0"/>
              <a:t>::</a:t>
            </a:r>
            <a:r>
              <a:rPr kumimoji="1" lang="en-US" altLang="zh-CN" dirty="0" err="1"/>
              <a:t>noop</a:t>
            </a:r>
            <a:r>
              <a:rPr kumimoji="1" lang="en-US" altLang="zh-CN" dirty="0"/>
              <a:t>() provides a similar </a:t>
            </a:r>
            <a:r>
              <a:rPr kumimoji="1" lang="en-US" altLang="zh-CN" dirty="0" err="1"/>
              <a:t>impl</a:t>
            </a:r>
            <a:r>
              <a:rPr kumimoji="1" lang="en-US" altLang="zh-CN" dirty="0"/>
              <a:t>(unstable)</a:t>
            </a:r>
          </a:p>
        </p:txBody>
      </p:sp>
    </p:spTree>
    <p:extLst>
      <p:ext uri="{BB962C8B-B14F-4D97-AF65-F5344CB8AC3E}">
        <p14:creationId xmlns:p14="http://schemas.microsoft.com/office/powerpoint/2010/main" val="3197632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549381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Simple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block_on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47CD6B2-6100-6EFB-8E3E-BE4E31CF2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270381"/>
            <a:ext cx="7772400" cy="23172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FC376C-BCF4-30D3-67C9-0C8FF659E8B1}"/>
              </a:ext>
            </a:extLst>
          </p:cNvPr>
          <p:cNvSpPr txBox="1"/>
          <p:nvPr/>
        </p:nvSpPr>
        <p:spPr>
          <a:xfrm>
            <a:off x="4334941" y="4830786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实现 </a:t>
            </a:r>
            <a:r>
              <a:rPr kumimoji="1" lang="en-US" altLang="zh-CN" dirty="0" err="1"/>
              <a:t>block_on</a:t>
            </a:r>
            <a:r>
              <a:rPr kumimoji="1" lang="en-US" altLang="zh-CN" dirty="0"/>
              <a:t>: </a:t>
            </a:r>
            <a:r>
              <a:rPr kumimoji="1" lang="zh-CN" altLang="en-US" dirty="0"/>
              <a:t>简单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poll</a:t>
            </a:r>
            <a:r>
              <a:rPr kumimoji="1" lang="zh-CN" altLang="en-US" dirty="0"/>
              <a:t> 即可</a:t>
            </a:r>
          </a:p>
        </p:txBody>
      </p:sp>
    </p:spTree>
    <p:extLst>
      <p:ext uri="{BB962C8B-B14F-4D97-AF65-F5344CB8AC3E}">
        <p14:creationId xmlns:p14="http://schemas.microsoft.com/office/powerpoint/2010/main" val="1306828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549381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Simple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block_on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47CD6B2-6100-6EFB-8E3E-BE4E31CF2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795819"/>
            <a:ext cx="7772400" cy="23172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FC376C-BCF4-30D3-67C9-0C8FF659E8B1}"/>
              </a:ext>
            </a:extLst>
          </p:cNvPr>
          <p:cNvSpPr txBox="1"/>
          <p:nvPr/>
        </p:nvSpPr>
        <p:spPr>
          <a:xfrm>
            <a:off x="4334941" y="4356224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实现 </a:t>
            </a:r>
            <a:r>
              <a:rPr kumimoji="1" lang="en-US" altLang="zh-CN" dirty="0" err="1"/>
              <a:t>block_on</a:t>
            </a:r>
            <a:r>
              <a:rPr kumimoji="1" lang="en-US" altLang="zh-CN" dirty="0"/>
              <a:t>: </a:t>
            </a:r>
            <a:r>
              <a:rPr kumimoji="1" lang="zh-CN" altLang="en-US" dirty="0"/>
              <a:t>简单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poll</a:t>
            </a:r>
            <a:r>
              <a:rPr kumimoji="1" lang="zh-CN" altLang="en-US" dirty="0"/>
              <a:t> 即可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F123E3-D930-487F-5AE1-87D4CF2B8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5063434"/>
            <a:ext cx="7772400" cy="10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39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62263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block_on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with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Waker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5CB4094-8DD7-D545-E231-3E6124D6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7" y="1943100"/>
            <a:ext cx="2197100" cy="2971800"/>
          </a:xfrm>
          <a:prstGeom prst="rect">
            <a:avLst/>
          </a:prstGeom>
        </p:spPr>
      </p:pic>
      <p:sp>
        <p:nvSpPr>
          <p:cNvPr id="4" name="椭圆形标注 3">
            <a:extLst>
              <a:ext uri="{FF2B5EF4-FFF2-40B4-BE49-F238E27FC236}">
                <a16:creationId xmlns:a16="http://schemas.microsoft.com/office/drawing/2014/main" id="{D32FDA36-A900-2017-7C18-740C55A99B20}"/>
              </a:ext>
            </a:extLst>
          </p:cNvPr>
          <p:cNvSpPr/>
          <p:nvPr/>
        </p:nvSpPr>
        <p:spPr>
          <a:xfrm>
            <a:off x="2040406" y="1110458"/>
            <a:ext cx="4987021" cy="1065360"/>
          </a:xfrm>
          <a:prstGeom prst="wedgeEllipseCallout">
            <a:avLst>
              <a:gd name="adj1" fmla="val -51327"/>
              <a:gd name="adj2" fmla="val 618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小目标</a:t>
            </a:r>
            <a:r>
              <a:rPr kumimoji="1" lang="en-US" altLang="zh-CN" dirty="0"/>
              <a:t> 2:</a:t>
            </a:r>
          </a:p>
          <a:p>
            <a:pPr algn="ctr"/>
            <a:r>
              <a:rPr kumimoji="1" lang="zh-CN" altLang="en-US" dirty="0"/>
              <a:t>允许任务被外部唤醒，且不 </a:t>
            </a:r>
            <a:r>
              <a:rPr kumimoji="1" lang="en-US" altLang="zh-CN" dirty="0"/>
              <a:t>spin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49B922-690D-D007-11A0-5F3FF3C57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227" y="2440836"/>
            <a:ext cx="8638965" cy="34654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36F0A6-8E1B-6A1F-5D1B-55773A01B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1227" y="6008935"/>
            <a:ext cx="7772400" cy="5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6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62263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block_on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with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Waker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E671924-B7D2-14BC-93F5-452A74883A86}"/>
              </a:ext>
            </a:extLst>
          </p:cNvPr>
          <p:cNvSpPr txBox="1"/>
          <p:nvPr/>
        </p:nvSpPr>
        <p:spPr>
          <a:xfrm>
            <a:off x="1239011" y="1400537"/>
            <a:ext cx="9891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我们需要某种机制来等待通知，而且不能 </a:t>
            </a:r>
            <a:r>
              <a:rPr kumimoji="1" lang="en-US" altLang="zh-CN" dirty="0"/>
              <a:t>spin</a:t>
            </a:r>
            <a:r>
              <a:rPr kumimoji="1" lang="zh-CN" altLang="en-US" dirty="0"/>
              <a:t>，那么这一定是个 </a:t>
            </a:r>
            <a:r>
              <a:rPr kumimoji="1" lang="en-US" altLang="zh-CN" dirty="0" err="1"/>
              <a:t>syscall</a:t>
            </a:r>
            <a:endParaRPr kumimoji="1" lang="en-US" altLang="zh-CN" dirty="0"/>
          </a:p>
          <a:p>
            <a:r>
              <a:rPr kumimoji="1" lang="en-US" altLang="zh-CN" dirty="0" err="1"/>
              <a:t>Condvar</a:t>
            </a:r>
            <a:r>
              <a:rPr kumimoji="1" lang="en-US" altLang="zh-CN" dirty="0"/>
              <a:t>(</a:t>
            </a:r>
            <a:r>
              <a:rPr kumimoji="1" lang="zh-CN" altLang="en-US" dirty="0"/>
              <a:t>基于 </a:t>
            </a:r>
            <a:r>
              <a:rPr kumimoji="1" lang="en-US" altLang="zh-CN" dirty="0" err="1"/>
              <a:t>futex</a:t>
            </a:r>
            <a:r>
              <a:rPr kumimoji="1" lang="en-US" altLang="zh-CN" dirty="0"/>
              <a:t>)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EventFd</a:t>
            </a:r>
            <a:r>
              <a:rPr kumimoji="1" lang="zh-CN" altLang="en-US" dirty="0"/>
              <a:t> 等都可以满足需求；这里方便起见我们直接使用 </a:t>
            </a:r>
            <a:r>
              <a:rPr kumimoji="1" lang="en-US" altLang="zh-CN" dirty="0"/>
              <a:t>std</a:t>
            </a:r>
            <a:r>
              <a:rPr kumimoji="1" lang="zh-CN" altLang="en-US" dirty="0"/>
              <a:t> 提供的 </a:t>
            </a:r>
            <a:r>
              <a:rPr kumimoji="1" lang="en-US" altLang="zh-CN" dirty="0" err="1"/>
              <a:t>Condvar</a:t>
            </a:r>
            <a:endParaRPr kumimoji="1" lang="en-US" altLang="zh-CN" dirty="0"/>
          </a:p>
          <a:p>
            <a:r>
              <a:rPr kumimoji="1" lang="zh-CN" altLang="en-US" dirty="0"/>
              <a:t>最终封装为 </a:t>
            </a:r>
            <a:r>
              <a:rPr kumimoji="1" lang="en-US" altLang="zh-CN" dirty="0"/>
              <a:t>Signal</a:t>
            </a:r>
            <a:r>
              <a:rPr kumimoji="1" lang="zh-CN" altLang="en-US" dirty="0"/>
              <a:t> 结构，暴露 </a:t>
            </a:r>
            <a:r>
              <a:rPr kumimoji="1" lang="en-US" altLang="zh-CN" dirty="0"/>
              <a:t>wait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notify</a:t>
            </a:r>
            <a:r>
              <a:rPr kumimoji="1" lang="zh-CN" altLang="en-US" dirty="0"/>
              <a:t> 接口。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C5A74D-38FD-0AEF-3059-D0C427273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71" y="2372810"/>
            <a:ext cx="6195954" cy="3289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918399-5BC3-D97B-107E-380EBE945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661" y="2372810"/>
            <a:ext cx="4079132" cy="37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13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62263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block_on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with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Waker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0430510-3810-34BA-40BD-C67D16120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49" y="1015637"/>
            <a:ext cx="6660266" cy="54817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2AC436-2E8C-93C3-F9BA-40A097B4612D}"/>
              </a:ext>
            </a:extLst>
          </p:cNvPr>
          <p:cNvSpPr txBox="1"/>
          <p:nvPr/>
        </p:nvSpPr>
        <p:spPr>
          <a:xfrm>
            <a:off x="8241174" y="1475929"/>
            <a:ext cx="3336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 </a:t>
            </a:r>
            <a:r>
              <a:rPr kumimoji="1" lang="en-US" altLang="zh-CN" dirty="0" err="1"/>
              <a:t>Condvar</a:t>
            </a:r>
            <a:r>
              <a:rPr kumimoji="1" lang="zh-CN" altLang="en-US" dirty="0"/>
              <a:t> 实现 </a:t>
            </a:r>
            <a:r>
              <a:rPr kumimoji="1" lang="en-US" altLang="zh-CN" dirty="0"/>
              <a:t>wait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notify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Waker</a:t>
            </a:r>
            <a:r>
              <a:rPr kumimoji="1" lang="en-US" altLang="zh-CN" dirty="0"/>
              <a:t> </a:t>
            </a:r>
            <a:r>
              <a:rPr kumimoji="1" lang="zh-CN" altLang="en-US" dirty="0"/>
              <a:t>被 </a:t>
            </a:r>
            <a:r>
              <a:rPr kumimoji="1" lang="en-US" altLang="zh-CN" dirty="0"/>
              <a:t>wake</a:t>
            </a:r>
            <a:r>
              <a:rPr kumimoji="1" lang="zh-CN" altLang="en-US" dirty="0"/>
              <a:t> 时调用 </a:t>
            </a:r>
            <a:r>
              <a:rPr kumimoji="1" lang="en-US" altLang="zh-CN" dirty="0"/>
              <a:t>notify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en-US" altLang="zh-CN" dirty="0"/>
              <a:t>Runtime</a:t>
            </a:r>
            <a:r>
              <a:rPr kumimoji="1" lang="zh-CN" altLang="en-US" dirty="0"/>
              <a:t> 空置时调用 </a:t>
            </a:r>
            <a:r>
              <a:rPr kumimoji="1" lang="en-US" altLang="zh-CN" dirty="0"/>
              <a:t>wait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049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622638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block_on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with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Waker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0935466-678F-09B8-49F3-0837F54B6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08" y="1549400"/>
            <a:ext cx="3400465" cy="11676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AB85AD-D700-9F6F-17F3-291DC7A64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798" y="845441"/>
            <a:ext cx="7772400" cy="25034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9F95F8-C7C7-A38C-262A-66D53E29EDFF}"/>
              </a:ext>
            </a:extLst>
          </p:cNvPr>
          <p:cNvSpPr txBox="1"/>
          <p:nvPr/>
        </p:nvSpPr>
        <p:spPr>
          <a:xfrm>
            <a:off x="483807" y="2782669"/>
            <a:ext cx="3544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标准库提供了便捷的函数，将</a:t>
            </a:r>
            <a:endParaRPr kumimoji="1" lang="en-US" altLang="zh-CN" dirty="0"/>
          </a:p>
          <a:p>
            <a:r>
              <a:rPr kumimoji="1" lang="en-US" altLang="zh-CN" dirty="0"/>
              <a:t>Arc&lt;</a:t>
            </a:r>
            <a:r>
              <a:rPr kumimoji="1" lang="en-US" altLang="zh-CN" dirty="0" err="1"/>
              <a:t>impl</a:t>
            </a:r>
            <a:r>
              <a:rPr kumimoji="1" lang="en-US" altLang="zh-CN" dirty="0"/>
              <a:t> Wake + …&gt; </a:t>
            </a:r>
            <a:r>
              <a:rPr kumimoji="1" lang="zh-CN" altLang="en-US" dirty="0"/>
              <a:t>转换为 </a:t>
            </a:r>
            <a:r>
              <a:rPr kumimoji="1" lang="en-US" altLang="zh-CN" dirty="0" err="1"/>
              <a:t>Waker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D4F62B-DCCF-765F-26CE-EA442354D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08" y="3371261"/>
            <a:ext cx="6865154" cy="31378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D9190B-250A-DF60-0C33-97D87E92AFC9}"/>
              </a:ext>
            </a:extLst>
          </p:cNvPr>
          <p:cNvSpPr txBox="1"/>
          <p:nvPr/>
        </p:nvSpPr>
        <p:spPr>
          <a:xfrm>
            <a:off x="7417936" y="6063466"/>
            <a:ext cx="477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最终组装一下即可，等待期间 </a:t>
            </a:r>
            <a:r>
              <a:rPr kumimoji="1" lang="en-US" altLang="zh-CN" dirty="0"/>
              <a:t>CPU</a:t>
            </a:r>
            <a:r>
              <a:rPr kumimoji="1" lang="zh-CN" altLang="en-US" dirty="0"/>
              <a:t> 占用率为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2FDDE5-AD5E-1C64-DBFF-24FB1E428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8940" y="6531413"/>
            <a:ext cx="7772400" cy="19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3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455926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MultiTasks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7F86BF0-9C43-B5BA-BDC9-518C7159A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7" y="1943100"/>
            <a:ext cx="2197100" cy="2971800"/>
          </a:xfrm>
          <a:prstGeom prst="rect">
            <a:avLst/>
          </a:prstGeom>
        </p:spPr>
      </p:pic>
      <p:sp>
        <p:nvSpPr>
          <p:cNvPr id="3" name="椭圆形标注 2">
            <a:extLst>
              <a:ext uri="{FF2B5EF4-FFF2-40B4-BE49-F238E27FC236}">
                <a16:creationId xmlns:a16="http://schemas.microsoft.com/office/drawing/2014/main" id="{CF2DD01D-BA4F-1816-577B-FE91BB3468E5}"/>
              </a:ext>
            </a:extLst>
          </p:cNvPr>
          <p:cNvSpPr/>
          <p:nvPr/>
        </p:nvSpPr>
        <p:spPr>
          <a:xfrm>
            <a:off x="2040406" y="1110458"/>
            <a:ext cx="4987021" cy="1065360"/>
          </a:xfrm>
          <a:prstGeom prst="wedgeEllipseCallout">
            <a:avLst>
              <a:gd name="adj1" fmla="val -51327"/>
              <a:gd name="adj2" fmla="val 618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小目标</a:t>
            </a:r>
            <a:r>
              <a:rPr kumimoji="1" lang="en-US" altLang="zh-CN" dirty="0"/>
              <a:t> 3:</a:t>
            </a:r>
          </a:p>
          <a:p>
            <a:pPr algn="ctr"/>
            <a:r>
              <a:rPr kumimoji="1" lang="zh-CN" altLang="en-US" dirty="0"/>
              <a:t>支持 </a:t>
            </a:r>
            <a:r>
              <a:rPr kumimoji="1" lang="en-US" altLang="zh-CN" dirty="0"/>
              <a:t>spawn task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91A2D4-FE95-321A-9C6B-795E76678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00197"/>
            <a:ext cx="5144312" cy="45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98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455926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MultiTasks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385DCD6-86D3-EBE2-4D7A-CAEC7188D78A}"/>
              </a:ext>
            </a:extLst>
          </p:cNvPr>
          <p:cNvSpPr txBox="1"/>
          <p:nvPr/>
        </p:nvSpPr>
        <p:spPr>
          <a:xfrm>
            <a:off x="1047745" y="1579046"/>
            <a:ext cx="465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Question1: Task</a:t>
            </a:r>
            <a:r>
              <a:rPr kumimoji="1" lang="zh-CN" altLang="en-US" dirty="0"/>
              <a:t> 如何表示？</a:t>
            </a: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6051B-0FE1-E6C1-1EE1-4A5163864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45" y="2458246"/>
            <a:ext cx="10096509" cy="28029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38848FB-886F-C85A-4007-1BA58FB1F73F}"/>
              </a:ext>
            </a:extLst>
          </p:cNvPr>
          <p:cNvSpPr txBox="1"/>
          <p:nvPr/>
        </p:nvSpPr>
        <p:spPr>
          <a:xfrm>
            <a:off x="3677804" y="5509985"/>
            <a:ext cx="483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定义 </a:t>
            </a:r>
            <a:r>
              <a:rPr kumimoji="1" lang="en-US" altLang="zh-CN" dirty="0"/>
              <a:t>Task: </a:t>
            </a:r>
            <a:r>
              <a:rPr kumimoji="1" lang="zh-CN" altLang="en-US" dirty="0"/>
              <a:t>包含</a:t>
            </a:r>
            <a:r>
              <a:rPr kumimoji="1" lang="en-US" altLang="zh-CN" dirty="0"/>
              <a:t> Future </a:t>
            </a:r>
            <a:r>
              <a:rPr kumimoji="1" lang="zh-CN" altLang="en-US" dirty="0"/>
              <a:t>主体，和唤醒用的 </a:t>
            </a:r>
            <a:r>
              <a:rPr kumimoji="1" lang="en-US" altLang="zh-CN" dirty="0"/>
              <a:t>signal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28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图片 954">
            <a:extLst>
              <a:ext uri="{FF2B5EF4-FFF2-40B4-BE49-F238E27FC236}">
                <a16:creationId xmlns:a16="http://schemas.microsoft.com/office/drawing/2014/main" id="{AB4EBF48-142F-E54C-84BC-58B8A298F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4A1F7">
                <a:tint val="45000"/>
                <a:satMod val="400000"/>
              </a:srgbClr>
            </a:duotone>
            <a:alphaModFix amt="50000"/>
          </a:blip>
          <a:srcRect l="8039" t="46122" r="88823" b="42250"/>
          <a:stretch/>
        </p:blipFill>
        <p:spPr>
          <a:xfrm>
            <a:off x="1470750" y="1167804"/>
            <a:ext cx="1943814" cy="4052590"/>
          </a:xfrm>
          <a:prstGeom prst="rect">
            <a:avLst/>
          </a:prstGeom>
        </p:spPr>
      </p:pic>
      <p:sp>
        <p:nvSpPr>
          <p:cNvPr id="951" name="文本框 950">
            <a:extLst>
              <a:ext uri="{FF2B5EF4-FFF2-40B4-BE49-F238E27FC236}">
                <a16:creationId xmlns:a16="http://schemas.microsoft.com/office/drawing/2014/main" id="{7F15F3D9-2E63-7745-A05D-AE9BA806E8D8}"/>
              </a:ext>
            </a:extLst>
          </p:cNvPr>
          <p:cNvSpPr txBox="1"/>
          <p:nvPr/>
        </p:nvSpPr>
        <p:spPr>
          <a:xfrm>
            <a:off x="1525838" y="2345223"/>
            <a:ext cx="2239716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5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01</a:t>
            </a:r>
            <a:endParaRPr kumimoji="1" lang="zh-CN" altLang="en-US" sz="12500" b="1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52" name="文本框 951">
            <a:extLst>
              <a:ext uri="{FF2B5EF4-FFF2-40B4-BE49-F238E27FC236}">
                <a16:creationId xmlns:a16="http://schemas.microsoft.com/office/drawing/2014/main" id="{4A8BE098-121C-B348-84AE-EF09BEFA26F0}"/>
              </a:ext>
            </a:extLst>
          </p:cNvPr>
          <p:cNvSpPr txBox="1"/>
          <p:nvPr/>
        </p:nvSpPr>
        <p:spPr>
          <a:xfrm>
            <a:off x="4097768" y="2652627"/>
            <a:ext cx="248657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4400" b="1" dirty="0">
                <a:solidFill>
                  <a:schemeClr val="bg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 charset="-122"/>
              </a:rPr>
              <a:t>异步基础</a:t>
            </a:r>
          </a:p>
        </p:txBody>
      </p:sp>
      <p:sp>
        <p:nvSpPr>
          <p:cNvPr id="953" name="文本框 952">
            <a:extLst>
              <a:ext uri="{FF2B5EF4-FFF2-40B4-BE49-F238E27FC236}">
                <a16:creationId xmlns:a16="http://schemas.microsoft.com/office/drawing/2014/main" id="{B954E98C-7610-6644-9C17-D63287FFEE8F}"/>
              </a:ext>
            </a:extLst>
          </p:cNvPr>
          <p:cNvSpPr txBox="1"/>
          <p:nvPr/>
        </p:nvSpPr>
        <p:spPr>
          <a:xfrm>
            <a:off x="4097768" y="3454400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78E5DB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/>
              </a:rPr>
              <a:t>What and Why</a:t>
            </a:r>
            <a:endParaRPr kumimoji="1" lang="zh-CN" altLang="en-US" sz="2400" dirty="0">
              <a:solidFill>
                <a:srgbClr val="78E5DB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0249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455926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MultiTasks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385DCD6-86D3-EBE2-4D7A-CAEC7188D78A}"/>
              </a:ext>
            </a:extLst>
          </p:cNvPr>
          <p:cNvSpPr txBox="1"/>
          <p:nvPr/>
        </p:nvSpPr>
        <p:spPr>
          <a:xfrm>
            <a:off x="1047745" y="1579046"/>
            <a:ext cx="465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Question2: Task</a:t>
            </a:r>
            <a:r>
              <a:rPr kumimoji="1" lang="zh-CN" altLang="en-US" dirty="0"/>
              <a:t> 之间什么关系？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8848FB-886F-C85A-4007-1BA58FB1F73F}"/>
              </a:ext>
            </a:extLst>
          </p:cNvPr>
          <p:cNvSpPr txBox="1"/>
          <p:nvPr/>
        </p:nvSpPr>
        <p:spPr>
          <a:xfrm>
            <a:off x="3205688" y="5328794"/>
            <a:ext cx="578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Task </a:t>
            </a:r>
            <a:r>
              <a:rPr kumimoji="1" lang="zh-CN" altLang="en-US" dirty="0"/>
              <a:t>分为主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与附属其他 </a:t>
            </a:r>
            <a:r>
              <a:rPr kumimoji="1" lang="en-US" altLang="zh-CN" dirty="0"/>
              <a:t>Tasks</a:t>
            </a:r>
            <a:r>
              <a:rPr kumimoji="1" lang="zh-CN" altLang="en-US" dirty="0"/>
              <a:t>，主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结束则返回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9E5CCB-4022-87B5-955C-19532A54C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386" y="2256074"/>
            <a:ext cx="9161227" cy="276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45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455926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MultiTasks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385DCD6-86D3-EBE2-4D7A-CAEC7188D78A}"/>
              </a:ext>
            </a:extLst>
          </p:cNvPr>
          <p:cNvSpPr txBox="1"/>
          <p:nvPr/>
        </p:nvSpPr>
        <p:spPr>
          <a:xfrm>
            <a:off x="1047745" y="1579046"/>
            <a:ext cx="465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Question3: </a:t>
            </a:r>
            <a:r>
              <a:rPr kumimoji="1" lang="zh-CN" altLang="en-US" dirty="0"/>
              <a:t>任务如何存储 </a:t>
            </a:r>
            <a:r>
              <a:rPr kumimoji="1" lang="en-US" altLang="zh-CN" dirty="0"/>
              <a:t>/</a:t>
            </a:r>
            <a:r>
              <a:rPr kumimoji="1" lang="zh-CN" altLang="en-US" dirty="0"/>
              <a:t> 销毁？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8848FB-886F-C85A-4007-1BA58FB1F73F}"/>
              </a:ext>
            </a:extLst>
          </p:cNvPr>
          <p:cNvSpPr txBox="1"/>
          <p:nvPr/>
        </p:nvSpPr>
        <p:spPr>
          <a:xfrm>
            <a:off x="3205687" y="5900739"/>
            <a:ext cx="510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Task </a:t>
            </a:r>
            <a:r>
              <a:rPr kumimoji="1" lang="zh-CN" altLang="en-US" dirty="0"/>
              <a:t>存储在全局的 </a:t>
            </a:r>
            <a:r>
              <a:rPr kumimoji="1" lang="en-US" altLang="zh-CN" dirty="0" err="1"/>
              <a:t>VecDeque</a:t>
            </a:r>
            <a:r>
              <a:rPr kumimoji="1" lang="zh-CN" altLang="en-US" dirty="0"/>
              <a:t> 中，销毁由 </a:t>
            </a:r>
            <a:r>
              <a:rPr kumimoji="1" lang="en-US" altLang="zh-CN" dirty="0"/>
              <a:t>Arc</a:t>
            </a:r>
            <a:r>
              <a:rPr kumimoji="1" lang="zh-CN" altLang="en-US" dirty="0"/>
              <a:t> 控制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986A87-8BF7-D09B-E8F1-17448DB7B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8" y="2011301"/>
            <a:ext cx="7772400" cy="6960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FA1218-15D8-1616-57C0-50094C6BD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798" y="2885720"/>
            <a:ext cx="7772400" cy="29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40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455926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 err="1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MultiTasks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D7A7677-B9EC-CC9B-5EEC-A21F98AE8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976687"/>
            <a:ext cx="7772400" cy="38184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2ECF44-AEEB-FF14-8BC7-44424D1221B2}"/>
              </a:ext>
            </a:extLst>
          </p:cNvPr>
          <p:cNvSpPr txBox="1"/>
          <p:nvPr/>
        </p:nvSpPr>
        <p:spPr>
          <a:xfrm>
            <a:off x="4172523" y="6289558"/>
            <a:ext cx="384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运行 </a:t>
            </a:r>
            <a:r>
              <a:rPr kumimoji="1" lang="en-US" altLang="zh-CN" dirty="0"/>
              <a:t>spawn</a:t>
            </a:r>
            <a:r>
              <a:rPr kumimoji="1" lang="zh-CN" altLang="en-US" dirty="0"/>
              <a:t> 并等待的 </a:t>
            </a:r>
            <a:r>
              <a:rPr kumimoji="1" lang="en-US" altLang="zh-CN" dirty="0"/>
              <a:t>demo: It Works!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F36E54-032C-E537-6354-E24B346C1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4800648"/>
            <a:ext cx="7772400" cy="14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79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51764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What’s Next?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E301DCE-7F9D-6955-ADA8-645EE94CF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0" y="1428750"/>
            <a:ext cx="7721600" cy="4000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EDA3F6-6BF3-645A-20A3-129A4A7E415E}"/>
              </a:ext>
            </a:extLst>
          </p:cNvPr>
          <p:cNvSpPr txBox="1"/>
          <p:nvPr/>
        </p:nvSpPr>
        <p:spPr>
          <a:xfrm>
            <a:off x="2889956" y="5621867"/>
            <a:ext cx="655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我们也做了一个 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：</a:t>
            </a:r>
            <a:r>
              <a:rPr kumimoji="1" lang="en-US" altLang="zh-CN" dirty="0">
                <a:hlinkClick r:id="rId6"/>
              </a:rPr>
              <a:t>https://github.com/bytedance/monoio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9904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33281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Runtime -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实践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1D0A813-D94B-33D6-2A72-60B2E0D2EFC4}"/>
              </a:ext>
            </a:extLst>
          </p:cNvPr>
          <p:cNvSpPr txBox="1"/>
          <p:nvPr/>
        </p:nvSpPr>
        <p:spPr>
          <a:xfrm>
            <a:off x="2154820" y="2395960"/>
            <a:ext cx="7882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完成本课程内的单线程 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，要求性能尽可能好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(</a:t>
            </a:r>
            <a:r>
              <a:rPr kumimoji="1" lang="zh-CN" altLang="en-US" dirty="0"/>
              <a:t>可选</a:t>
            </a:r>
            <a:r>
              <a:rPr kumimoji="1" lang="en-US" altLang="zh-CN" dirty="0"/>
              <a:t>)</a:t>
            </a:r>
            <a:r>
              <a:rPr kumimoji="1" lang="zh-CN" altLang="en-US" dirty="0"/>
              <a:t> 基于前面的实现，为该 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 增加多线程运行任务的能力，并实现较为基础的任务调度</a:t>
            </a:r>
          </a:p>
        </p:txBody>
      </p:sp>
    </p:spTree>
    <p:extLst>
      <p:ext uri="{BB962C8B-B14F-4D97-AF65-F5344CB8AC3E}">
        <p14:creationId xmlns:p14="http://schemas.microsoft.com/office/powerpoint/2010/main" val="1254917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4E1551E-6613-C04A-8970-5F2CDCB9A6C4}"/>
              </a:ext>
            </a:extLst>
          </p:cNvPr>
          <p:cNvGrpSpPr>
            <a:grpSpLocks noChangeAspect="1"/>
          </p:cNvGrpSpPr>
          <p:nvPr/>
        </p:nvGrpSpPr>
        <p:grpSpPr>
          <a:xfrm>
            <a:off x="3726374" y="1792558"/>
            <a:ext cx="4167084" cy="2699430"/>
            <a:chOff x="3601225" y="1501447"/>
            <a:chExt cx="6498862" cy="4209951"/>
          </a:xfrm>
          <a:solidFill>
            <a:srgbClr val="34BEE8"/>
          </a:solidFill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E5B4083-149E-E543-A508-1E1FE6D88FB2}"/>
                </a:ext>
              </a:extLst>
            </p:cNvPr>
            <p:cNvSpPr/>
            <p:nvPr/>
          </p:nvSpPr>
          <p:spPr>
            <a:xfrm>
              <a:off x="4299625" y="4572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ED4DE8F-0B57-5248-B9BC-856FCC1E3FDD}"/>
                </a:ext>
              </a:extLst>
            </p:cNvPr>
            <p:cNvSpPr/>
            <p:nvPr/>
          </p:nvSpPr>
          <p:spPr>
            <a:xfrm>
              <a:off x="4416025" y="4572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22064D9-C1AB-7F4D-8706-88E754919914}"/>
                </a:ext>
              </a:extLst>
            </p:cNvPr>
            <p:cNvSpPr/>
            <p:nvPr/>
          </p:nvSpPr>
          <p:spPr>
            <a:xfrm>
              <a:off x="4532425" y="4572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E7946F0-1638-7B43-B2C9-1E863EF405B1}"/>
                </a:ext>
              </a:extLst>
            </p:cNvPr>
            <p:cNvSpPr/>
            <p:nvPr/>
          </p:nvSpPr>
          <p:spPr>
            <a:xfrm>
              <a:off x="4648825" y="4572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F079041-2349-7440-8A38-BF58942489BD}"/>
                </a:ext>
              </a:extLst>
            </p:cNvPr>
            <p:cNvSpPr/>
            <p:nvPr/>
          </p:nvSpPr>
          <p:spPr>
            <a:xfrm>
              <a:off x="4765225" y="4572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D4AEE5A-11D7-5A46-9C9D-09AE705C26F4}"/>
                </a:ext>
              </a:extLst>
            </p:cNvPr>
            <p:cNvSpPr/>
            <p:nvPr/>
          </p:nvSpPr>
          <p:spPr>
            <a:xfrm>
              <a:off x="4416025" y="4688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F9EC23F-030F-4747-B724-07F5F9F17970}"/>
                </a:ext>
              </a:extLst>
            </p:cNvPr>
            <p:cNvSpPr/>
            <p:nvPr/>
          </p:nvSpPr>
          <p:spPr>
            <a:xfrm>
              <a:off x="4532425" y="46903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651EE7F-5C60-A34B-88CD-C30930E1C8A5}"/>
                </a:ext>
              </a:extLst>
            </p:cNvPr>
            <p:cNvSpPr/>
            <p:nvPr/>
          </p:nvSpPr>
          <p:spPr>
            <a:xfrm>
              <a:off x="4648825" y="4688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0ABCCDF-9D01-4B45-9C8E-476CAEEC0EE8}"/>
                </a:ext>
              </a:extLst>
            </p:cNvPr>
            <p:cNvSpPr/>
            <p:nvPr/>
          </p:nvSpPr>
          <p:spPr>
            <a:xfrm>
              <a:off x="4765225" y="4688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055B768-2718-F747-B009-6A4E8D40DE9A}"/>
                </a:ext>
              </a:extLst>
            </p:cNvPr>
            <p:cNvSpPr/>
            <p:nvPr/>
          </p:nvSpPr>
          <p:spPr>
            <a:xfrm>
              <a:off x="42996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839DA4C-9230-0549-9A89-C4A02A6E0696}"/>
                </a:ext>
              </a:extLst>
            </p:cNvPr>
            <p:cNvSpPr/>
            <p:nvPr/>
          </p:nvSpPr>
          <p:spPr>
            <a:xfrm>
              <a:off x="44160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912B1F6-0C21-7245-A15C-90FCE907B376}"/>
                </a:ext>
              </a:extLst>
            </p:cNvPr>
            <p:cNvSpPr/>
            <p:nvPr/>
          </p:nvSpPr>
          <p:spPr>
            <a:xfrm>
              <a:off x="45324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5481EF7-7405-584F-866C-01EB90A7F682}"/>
                </a:ext>
              </a:extLst>
            </p:cNvPr>
            <p:cNvSpPr/>
            <p:nvPr/>
          </p:nvSpPr>
          <p:spPr>
            <a:xfrm>
              <a:off x="46488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5A10CDE-E5EE-5340-AC95-38C9692BB0FD}"/>
                </a:ext>
              </a:extLst>
            </p:cNvPr>
            <p:cNvSpPr/>
            <p:nvPr/>
          </p:nvSpPr>
          <p:spPr>
            <a:xfrm>
              <a:off x="47652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8E9D254-E30E-844C-8620-D7F6AAD639D1}"/>
                </a:ext>
              </a:extLst>
            </p:cNvPr>
            <p:cNvSpPr/>
            <p:nvPr/>
          </p:nvSpPr>
          <p:spPr>
            <a:xfrm>
              <a:off x="42996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230C252-AEC2-E348-ABB7-3D71088F28B0}"/>
                </a:ext>
              </a:extLst>
            </p:cNvPr>
            <p:cNvSpPr/>
            <p:nvPr/>
          </p:nvSpPr>
          <p:spPr>
            <a:xfrm>
              <a:off x="44160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960AE9A-F9B9-CF4B-B2FF-FF4C46EC2401}"/>
                </a:ext>
              </a:extLst>
            </p:cNvPr>
            <p:cNvSpPr/>
            <p:nvPr/>
          </p:nvSpPr>
          <p:spPr>
            <a:xfrm>
              <a:off x="4532425" y="445361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2A60C00-CA93-F147-84A5-3BE0FD002099}"/>
                </a:ext>
              </a:extLst>
            </p:cNvPr>
            <p:cNvSpPr/>
            <p:nvPr/>
          </p:nvSpPr>
          <p:spPr>
            <a:xfrm>
              <a:off x="46488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70A08C0-358E-3640-B81A-6D786DB0E2CE}"/>
                </a:ext>
              </a:extLst>
            </p:cNvPr>
            <p:cNvSpPr/>
            <p:nvPr/>
          </p:nvSpPr>
          <p:spPr>
            <a:xfrm>
              <a:off x="47652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D437A59-9B6F-7A46-8403-D50BFBDD75D0}"/>
                </a:ext>
              </a:extLst>
            </p:cNvPr>
            <p:cNvSpPr/>
            <p:nvPr/>
          </p:nvSpPr>
          <p:spPr>
            <a:xfrm>
              <a:off x="4299625" y="41039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C9304E1-1321-4F4B-8F9A-F8AAF8030057}"/>
                </a:ext>
              </a:extLst>
            </p:cNvPr>
            <p:cNvSpPr/>
            <p:nvPr/>
          </p:nvSpPr>
          <p:spPr>
            <a:xfrm>
              <a:off x="4416025" y="41039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C531A4D-A5F0-D94D-B49A-3B11AFF66DCF}"/>
                </a:ext>
              </a:extLst>
            </p:cNvPr>
            <p:cNvSpPr/>
            <p:nvPr/>
          </p:nvSpPr>
          <p:spPr>
            <a:xfrm>
              <a:off x="4532425" y="41039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E74D119-9F3A-604E-9360-8177695DFC9F}"/>
                </a:ext>
              </a:extLst>
            </p:cNvPr>
            <p:cNvSpPr/>
            <p:nvPr/>
          </p:nvSpPr>
          <p:spPr>
            <a:xfrm>
              <a:off x="4648825" y="41039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BD59F2F-4A54-DF42-8CB0-FBEC2219755D}"/>
                </a:ext>
              </a:extLst>
            </p:cNvPr>
            <p:cNvSpPr/>
            <p:nvPr/>
          </p:nvSpPr>
          <p:spPr>
            <a:xfrm>
              <a:off x="4765225" y="41039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0F29AB7-D697-2C4C-8124-3076463BB4D7}"/>
                </a:ext>
              </a:extLst>
            </p:cNvPr>
            <p:cNvSpPr/>
            <p:nvPr/>
          </p:nvSpPr>
          <p:spPr>
            <a:xfrm>
              <a:off x="4299625" y="422053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502128D-14C9-AD4B-8386-084F9CC9B712}"/>
                </a:ext>
              </a:extLst>
            </p:cNvPr>
            <p:cNvSpPr/>
            <p:nvPr/>
          </p:nvSpPr>
          <p:spPr>
            <a:xfrm>
              <a:off x="4416025" y="422053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195FFDB-C5A3-444A-8D8C-ADBBD9F4ABAB}"/>
                </a:ext>
              </a:extLst>
            </p:cNvPr>
            <p:cNvSpPr/>
            <p:nvPr/>
          </p:nvSpPr>
          <p:spPr>
            <a:xfrm>
              <a:off x="4532425" y="4222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DA97091-90B9-AF43-A1EB-E43B65B20747}"/>
                </a:ext>
              </a:extLst>
            </p:cNvPr>
            <p:cNvSpPr/>
            <p:nvPr/>
          </p:nvSpPr>
          <p:spPr>
            <a:xfrm>
              <a:off x="4648825" y="422053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98B2856-430E-F94E-9B58-7D4E60FA3FE2}"/>
                </a:ext>
              </a:extLst>
            </p:cNvPr>
            <p:cNvSpPr/>
            <p:nvPr/>
          </p:nvSpPr>
          <p:spPr>
            <a:xfrm>
              <a:off x="4765225" y="422053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BD0F5BC-2A58-E941-9AA4-33F10E077DE2}"/>
                </a:ext>
              </a:extLst>
            </p:cNvPr>
            <p:cNvSpPr/>
            <p:nvPr/>
          </p:nvSpPr>
          <p:spPr>
            <a:xfrm>
              <a:off x="42996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31604B7-1CF0-6144-97B3-B324CE1B9A0D}"/>
                </a:ext>
              </a:extLst>
            </p:cNvPr>
            <p:cNvSpPr/>
            <p:nvPr/>
          </p:nvSpPr>
          <p:spPr>
            <a:xfrm>
              <a:off x="44160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B4346931-D7EC-204C-AF45-7822A5BCF71F}"/>
                </a:ext>
              </a:extLst>
            </p:cNvPr>
            <p:cNvSpPr/>
            <p:nvPr/>
          </p:nvSpPr>
          <p:spPr>
            <a:xfrm>
              <a:off x="45324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D4E2D38-FB1E-E44A-A8E9-91BDFB29D2C6}"/>
                </a:ext>
              </a:extLst>
            </p:cNvPr>
            <p:cNvSpPr/>
            <p:nvPr/>
          </p:nvSpPr>
          <p:spPr>
            <a:xfrm>
              <a:off x="46488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9586281A-F4FC-4D4B-83B2-5B32175D755C}"/>
                </a:ext>
              </a:extLst>
            </p:cNvPr>
            <p:cNvSpPr/>
            <p:nvPr/>
          </p:nvSpPr>
          <p:spPr>
            <a:xfrm>
              <a:off x="47652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322E28B-6C66-C848-A5AC-B6D147D0EE28}"/>
                </a:ext>
              </a:extLst>
            </p:cNvPr>
            <p:cNvSpPr/>
            <p:nvPr/>
          </p:nvSpPr>
          <p:spPr>
            <a:xfrm>
              <a:off x="42996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90B3978-E972-134B-8B60-2951E894992A}"/>
                </a:ext>
              </a:extLst>
            </p:cNvPr>
            <p:cNvSpPr/>
            <p:nvPr/>
          </p:nvSpPr>
          <p:spPr>
            <a:xfrm>
              <a:off x="44160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FFC38E7-2926-FE4C-9C73-2017C525A2F8}"/>
                </a:ext>
              </a:extLst>
            </p:cNvPr>
            <p:cNvSpPr/>
            <p:nvPr/>
          </p:nvSpPr>
          <p:spPr>
            <a:xfrm>
              <a:off x="4532425" y="37481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C8473F85-8656-ED4D-8686-B273134FA0CD}"/>
                </a:ext>
              </a:extLst>
            </p:cNvPr>
            <p:cNvSpPr/>
            <p:nvPr/>
          </p:nvSpPr>
          <p:spPr>
            <a:xfrm>
              <a:off x="46488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1FDBDFA-E469-C541-866F-0D23E58DA7C3}"/>
                </a:ext>
              </a:extLst>
            </p:cNvPr>
            <p:cNvSpPr/>
            <p:nvPr/>
          </p:nvSpPr>
          <p:spPr>
            <a:xfrm>
              <a:off x="47652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95791CF-2F3C-7249-A000-6EB08DA99A43}"/>
                </a:ext>
              </a:extLst>
            </p:cNvPr>
            <p:cNvSpPr/>
            <p:nvPr/>
          </p:nvSpPr>
          <p:spPr>
            <a:xfrm>
              <a:off x="42996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E71B162-DE32-664D-BD39-958A1C89F05A}"/>
                </a:ext>
              </a:extLst>
            </p:cNvPr>
            <p:cNvSpPr/>
            <p:nvPr/>
          </p:nvSpPr>
          <p:spPr>
            <a:xfrm>
              <a:off x="44160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A69CE5C-703A-6447-B98A-B1515DBA9F7F}"/>
                </a:ext>
              </a:extLst>
            </p:cNvPr>
            <p:cNvSpPr/>
            <p:nvPr/>
          </p:nvSpPr>
          <p:spPr>
            <a:xfrm>
              <a:off x="45324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0967DC6-20C9-174B-8AAB-4FC2DF9BEAEA}"/>
                </a:ext>
              </a:extLst>
            </p:cNvPr>
            <p:cNvSpPr/>
            <p:nvPr/>
          </p:nvSpPr>
          <p:spPr>
            <a:xfrm>
              <a:off x="46488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720059F-190F-1F4F-A041-264418651722}"/>
                </a:ext>
              </a:extLst>
            </p:cNvPr>
            <p:cNvSpPr/>
            <p:nvPr/>
          </p:nvSpPr>
          <p:spPr>
            <a:xfrm>
              <a:off x="47652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6B50ADA-AC75-0544-8C98-D1B7455E9077}"/>
                </a:ext>
              </a:extLst>
            </p:cNvPr>
            <p:cNvSpPr/>
            <p:nvPr/>
          </p:nvSpPr>
          <p:spPr>
            <a:xfrm>
              <a:off x="4299625" y="39796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A926173-740C-1346-AE3D-3DD098B0CCFC}"/>
                </a:ext>
              </a:extLst>
            </p:cNvPr>
            <p:cNvSpPr/>
            <p:nvPr/>
          </p:nvSpPr>
          <p:spPr>
            <a:xfrm>
              <a:off x="4416025" y="39796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ABF588AF-198C-BA49-A515-3AFBD0770F72}"/>
                </a:ext>
              </a:extLst>
            </p:cNvPr>
            <p:cNvSpPr/>
            <p:nvPr/>
          </p:nvSpPr>
          <p:spPr>
            <a:xfrm>
              <a:off x="4532425" y="39813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CE9D6C1E-0A90-714B-8AD1-A676BB05CBAB}"/>
                </a:ext>
              </a:extLst>
            </p:cNvPr>
            <p:cNvSpPr/>
            <p:nvPr/>
          </p:nvSpPr>
          <p:spPr>
            <a:xfrm>
              <a:off x="4648825" y="39796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869406E-B7C1-EA49-904E-FA4264E424D7}"/>
                </a:ext>
              </a:extLst>
            </p:cNvPr>
            <p:cNvSpPr/>
            <p:nvPr/>
          </p:nvSpPr>
          <p:spPr>
            <a:xfrm>
              <a:off x="4765225" y="39796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122C2F84-3DFC-0040-A5B0-7CD181A78288}"/>
                </a:ext>
              </a:extLst>
            </p:cNvPr>
            <p:cNvSpPr/>
            <p:nvPr/>
          </p:nvSpPr>
          <p:spPr>
            <a:xfrm>
              <a:off x="42996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359CC603-536F-C746-BAE6-B8148DFE6269}"/>
                </a:ext>
              </a:extLst>
            </p:cNvPr>
            <p:cNvSpPr/>
            <p:nvPr/>
          </p:nvSpPr>
          <p:spPr>
            <a:xfrm>
              <a:off x="44160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070D915-47EB-2746-9B6B-F31B9A20874C}"/>
                </a:ext>
              </a:extLst>
            </p:cNvPr>
            <p:cNvSpPr/>
            <p:nvPr/>
          </p:nvSpPr>
          <p:spPr>
            <a:xfrm>
              <a:off x="45324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36F0D62D-6B5E-2E46-BAD2-4B2C12A12A8D}"/>
                </a:ext>
              </a:extLst>
            </p:cNvPr>
            <p:cNvSpPr/>
            <p:nvPr/>
          </p:nvSpPr>
          <p:spPr>
            <a:xfrm>
              <a:off x="46488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6A238B49-54DA-ED4B-8436-F5E8AE6A6669}"/>
                </a:ext>
              </a:extLst>
            </p:cNvPr>
            <p:cNvSpPr/>
            <p:nvPr/>
          </p:nvSpPr>
          <p:spPr>
            <a:xfrm>
              <a:off x="47652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CE200FC-75A0-DA4B-804F-17FEB1206780}"/>
                </a:ext>
              </a:extLst>
            </p:cNvPr>
            <p:cNvSpPr/>
            <p:nvPr/>
          </p:nvSpPr>
          <p:spPr>
            <a:xfrm>
              <a:off x="4299625" y="3509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09029C1-182B-D747-A8D4-DD58241F3A12}"/>
                </a:ext>
              </a:extLst>
            </p:cNvPr>
            <p:cNvSpPr/>
            <p:nvPr/>
          </p:nvSpPr>
          <p:spPr>
            <a:xfrm>
              <a:off x="4416025" y="3509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810F403-2FF6-FE49-8559-035E02DB26BD}"/>
                </a:ext>
              </a:extLst>
            </p:cNvPr>
            <p:cNvSpPr/>
            <p:nvPr/>
          </p:nvSpPr>
          <p:spPr>
            <a:xfrm>
              <a:off x="4532425" y="35113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A8228E78-5748-894E-8CBC-8397C2074BC8}"/>
                </a:ext>
              </a:extLst>
            </p:cNvPr>
            <p:cNvSpPr/>
            <p:nvPr/>
          </p:nvSpPr>
          <p:spPr>
            <a:xfrm>
              <a:off x="4648825" y="3509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6EB9DF2-6C62-3F4B-B227-764B3C7971B3}"/>
                </a:ext>
              </a:extLst>
            </p:cNvPr>
            <p:cNvSpPr/>
            <p:nvPr/>
          </p:nvSpPr>
          <p:spPr>
            <a:xfrm>
              <a:off x="4765225" y="35096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E38ACA3-8CD8-5D44-AE5E-0D8B2A6DF50F}"/>
                </a:ext>
              </a:extLst>
            </p:cNvPr>
            <p:cNvSpPr/>
            <p:nvPr/>
          </p:nvSpPr>
          <p:spPr>
            <a:xfrm>
              <a:off x="38340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E1D0868-47D5-7546-AC79-B5EFE7EA8178}"/>
                </a:ext>
              </a:extLst>
            </p:cNvPr>
            <p:cNvSpPr/>
            <p:nvPr/>
          </p:nvSpPr>
          <p:spPr>
            <a:xfrm>
              <a:off x="39504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E2F64632-6551-F340-A7E1-84287E11E534}"/>
                </a:ext>
              </a:extLst>
            </p:cNvPr>
            <p:cNvSpPr/>
            <p:nvPr/>
          </p:nvSpPr>
          <p:spPr>
            <a:xfrm>
              <a:off x="40668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D76B013-2160-A742-9C56-3CBED2ADBA0C}"/>
                </a:ext>
              </a:extLst>
            </p:cNvPr>
            <p:cNvSpPr/>
            <p:nvPr/>
          </p:nvSpPr>
          <p:spPr>
            <a:xfrm>
              <a:off x="4183225" y="43352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DE2619EA-F7C9-5B4E-89F0-791D509BD0DB}"/>
                </a:ext>
              </a:extLst>
            </p:cNvPr>
            <p:cNvSpPr/>
            <p:nvPr/>
          </p:nvSpPr>
          <p:spPr>
            <a:xfrm>
              <a:off x="40668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8DE30292-9E92-C347-8C96-9B56B0EF44F8}"/>
                </a:ext>
              </a:extLst>
            </p:cNvPr>
            <p:cNvSpPr/>
            <p:nvPr/>
          </p:nvSpPr>
          <p:spPr>
            <a:xfrm>
              <a:off x="41832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D37D6703-3DAE-9844-9001-177D30A3860F}"/>
                </a:ext>
              </a:extLst>
            </p:cNvPr>
            <p:cNvSpPr/>
            <p:nvPr/>
          </p:nvSpPr>
          <p:spPr>
            <a:xfrm>
              <a:off x="4183225" y="45684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82D5153-804D-1C43-A0A7-338A89CEE71D}"/>
                </a:ext>
              </a:extLst>
            </p:cNvPr>
            <p:cNvSpPr/>
            <p:nvPr/>
          </p:nvSpPr>
          <p:spPr>
            <a:xfrm>
              <a:off x="3950425" y="40984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7467A8B-C35F-0242-B137-B6BB085543B2}"/>
                </a:ext>
              </a:extLst>
            </p:cNvPr>
            <p:cNvSpPr/>
            <p:nvPr/>
          </p:nvSpPr>
          <p:spPr>
            <a:xfrm>
              <a:off x="4066825" y="40984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0725D25C-0BF1-4840-B93E-458A5A595A46}"/>
                </a:ext>
              </a:extLst>
            </p:cNvPr>
            <p:cNvSpPr/>
            <p:nvPr/>
          </p:nvSpPr>
          <p:spPr>
            <a:xfrm>
              <a:off x="4183225" y="40984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F1B9967-6DAE-D144-8EC4-B2DE5AC8BF41}"/>
                </a:ext>
              </a:extLst>
            </p:cNvPr>
            <p:cNvSpPr/>
            <p:nvPr/>
          </p:nvSpPr>
          <p:spPr>
            <a:xfrm>
              <a:off x="37176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40E8390-DB16-F847-87F0-B7E9ED22A8F3}"/>
                </a:ext>
              </a:extLst>
            </p:cNvPr>
            <p:cNvSpPr/>
            <p:nvPr/>
          </p:nvSpPr>
          <p:spPr>
            <a:xfrm>
              <a:off x="38340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97CBDDB9-F7FC-3349-8F0E-24AC5D9264F3}"/>
                </a:ext>
              </a:extLst>
            </p:cNvPr>
            <p:cNvSpPr/>
            <p:nvPr/>
          </p:nvSpPr>
          <p:spPr>
            <a:xfrm>
              <a:off x="3950425" y="421685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F446C84-0989-5D46-8B87-A87CEDD214BF}"/>
                </a:ext>
              </a:extLst>
            </p:cNvPr>
            <p:cNvSpPr/>
            <p:nvPr/>
          </p:nvSpPr>
          <p:spPr>
            <a:xfrm>
              <a:off x="40668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F094C98-7B37-6F40-A22C-5565846C2E5F}"/>
                </a:ext>
              </a:extLst>
            </p:cNvPr>
            <p:cNvSpPr/>
            <p:nvPr/>
          </p:nvSpPr>
          <p:spPr>
            <a:xfrm>
              <a:off x="41832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B43E2B87-6E43-4A4B-8890-DC078F7261A3}"/>
                </a:ext>
              </a:extLst>
            </p:cNvPr>
            <p:cNvSpPr/>
            <p:nvPr/>
          </p:nvSpPr>
          <p:spPr>
            <a:xfrm>
              <a:off x="3950425" y="38671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2F7D61A0-A99E-0243-801F-FD44DE630D4E}"/>
                </a:ext>
              </a:extLst>
            </p:cNvPr>
            <p:cNvSpPr/>
            <p:nvPr/>
          </p:nvSpPr>
          <p:spPr>
            <a:xfrm>
              <a:off x="4066825" y="38671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50C27167-1F0E-744E-A7CE-11A55D1ABAF1}"/>
                </a:ext>
              </a:extLst>
            </p:cNvPr>
            <p:cNvSpPr/>
            <p:nvPr/>
          </p:nvSpPr>
          <p:spPr>
            <a:xfrm>
              <a:off x="4183225" y="38671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A53CD218-5A63-314F-931E-CBE75DA2F2CD}"/>
                </a:ext>
              </a:extLst>
            </p:cNvPr>
            <p:cNvSpPr/>
            <p:nvPr/>
          </p:nvSpPr>
          <p:spPr>
            <a:xfrm>
              <a:off x="3950425" y="3985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90AE9B1-6753-CA44-86E2-2703A058DF09}"/>
                </a:ext>
              </a:extLst>
            </p:cNvPr>
            <p:cNvSpPr/>
            <p:nvPr/>
          </p:nvSpPr>
          <p:spPr>
            <a:xfrm>
              <a:off x="4066825" y="39837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6BB1993F-601A-304D-BFE1-EEE5FE71C3CB}"/>
                </a:ext>
              </a:extLst>
            </p:cNvPr>
            <p:cNvSpPr/>
            <p:nvPr/>
          </p:nvSpPr>
          <p:spPr>
            <a:xfrm>
              <a:off x="4183225" y="39837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7EF3559B-1EC0-404F-93E8-8FB7BA356908}"/>
                </a:ext>
              </a:extLst>
            </p:cNvPr>
            <p:cNvSpPr/>
            <p:nvPr/>
          </p:nvSpPr>
          <p:spPr>
            <a:xfrm>
              <a:off x="3950425" y="33965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E9453777-06EA-184D-9EEB-F38AE9B1BF12}"/>
                </a:ext>
              </a:extLst>
            </p:cNvPr>
            <p:cNvSpPr/>
            <p:nvPr/>
          </p:nvSpPr>
          <p:spPr>
            <a:xfrm>
              <a:off x="4066825" y="33965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14E1BF90-65C0-204E-A8BA-5C8858562AB3}"/>
                </a:ext>
              </a:extLst>
            </p:cNvPr>
            <p:cNvSpPr/>
            <p:nvPr/>
          </p:nvSpPr>
          <p:spPr>
            <a:xfrm>
              <a:off x="4183225" y="33965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6F772690-E948-D740-AB87-A1A344681046}"/>
                </a:ext>
              </a:extLst>
            </p:cNvPr>
            <p:cNvSpPr/>
            <p:nvPr/>
          </p:nvSpPr>
          <p:spPr>
            <a:xfrm>
              <a:off x="3950425" y="351490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6103881C-4C5B-F947-AD94-5D94453C1912}"/>
                </a:ext>
              </a:extLst>
            </p:cNvPr>
            <p:cNvSpPr/>
            <p:nvPr/>
          </p:nvSpPr>
          <p:spPr>
            <a:xfrm>
              <a:off x="4066825" y="35131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D4E92467-8E72-D94A-AC54-1EA2B4CC441D}"/>
                </a:ext>
              </a:extLst>
            </p:cNvPr>
            <p:cNvSpPr/>
            <p:nvPr/>
          </p:nvSpPr>
          <p:spPr>
            <a:xfrm>
              <a:off x="4183225" y="35131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9DBC9D5-DCB3-8543-95E5-02DB679091C6}"/>
                </a:ext>
              </a:extLst>
            </p:cNvPr>
            <p:cNvSpPr/>
            <p:nvPr/>
          </p:nvSpPr>
          <p:spPr>
            <a:xfrm>
              <a:off x="39504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788207B-F4FC-D347-B1B7-FE1266F8B026}"/>
                </a:ext>
              </a:extLst>
            </p:cNvPr>
            <p:cNvSpPr/>
            <p:nvPr/>
          </p:nvSpPr>
          <p:spPr>
            <a:xfrm>
              <a:off x="40668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B8FBB028-66D5-7D4E-924D-CC9831B7CBFB}"/>
                </a:ext>
              </a:extLst>
            </p:cNvPr>
            <p:cNvSpPr/>
            <p:nvPr/>
          </p:nvSpPr>
          <p:spPr>
            <a:xfrm>
              <a:off x="41832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D5A512B4-2AC3-2B4D-9ACD-6DFA2D5B5A12}"/>
                </a:ext>
              </a:extLst>
            </p:cNvPr>
            <p:cNvSpPr/>
            <p:nvPr/>
          </p:nvSpPr>
          <p:spPr>
            <a:xfrm>
              <a:off x="3950425" y="37481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ED4D334A-D2E6-E74E-A12A-D5A4A3A3D2B9}"/>
                </a:ext>
              </a:extLst>
            </p:cNvPr>
            <p:cNvSpPr/>
            <p:nvPr/>
          </p:nvSpPr>
          <p:spPr>
            <a:xfrm>
              <a:off x="40668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36C127B3-9F81-3048-85D6-8D0BD31FF325}"/>
                </a:ext>
              </a:extLst>
            </p:cNvPr>
            <p:cNvSpPr/>
            <p:nvPr/>
          </p:nvSpPr>
          <p:spPr>
            <a:xfrm>
              <a:off x="41832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36D34ADA-2B38-424C-A2AC-0B495E0FE447}"/>
                </a:ext>
              </a:extLst>
            </p:cNvPr>
            <p:cNvSpPr/>
            <p:nvPr/>
          </p:nvSpPr>
          <p:spPr>
            <a:xfrm>
              <a:off x="48816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35B96FE0-DC44-F748-B5E5-7E79283EAF10}"/>
                </a:ext>
              </a:extLst>
            </p:cNvPr>
            <p:cNvSpPr/>
            <p:nvPr/>
          </p:nvSpPr>
          <p:spPr>
            <a:xfrm>
              <a:off x="49980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404FF845-391B-E04B-BA18-468C269A6C05}"/>
                </a:ext>
              </a:extLst>
            </p:cNvPr>
            <p:cNvSpPr/>
            <p:nvPr/>
          </p:nvSpPr>
          <p:spPr>
            <a:xfrm>
              <a:off x="51144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B3FE6319-D965-7A4D-B479-EF517ED0A634}"/>
                </a:ext>
              </a:extLst>
            </p:cNvPr>
            <p:cNvSpPr/>
            <p:nvPr/>
          </p:nvSpPr>
          <p:spPr>
            <a:xfrm>
              <a:off x="52308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8A417EF4-4881-AA44-BA1E-452491561880}"/>
                </a:ext>
              </a:extLst>
            </p:cNvPr>
            <p:cNvSpPr/>
            <p:nvPr/>
          </p:nvSpPr>
          <p:spPr>
            <a:xfrm>
              <a:off x="4881625" y="363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D5BDBBCC-4E6B-2B4D-9B46-AB89635A1803}"/>
                </a:ext>
              </a:extLst>
            </p:cNvPr>
            <p:cNvSpPr/>
            <p:nvPr/>
          </p:nvSpPr>
          <p:spPr>
            <a:xfrm>
              <a:off x="4998025" y="363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660E3D60-58D1-1D4F-9CB5-AAFC83A81CCF}"/>
                </a:ext>
              </a:extLst>
            </p:cNvPr>
            <p:cNvSpPr/>
            <p:nvPr/>
          </p:nvSpPr>
          <p:spPr>
            <a:xfrm>
              <a:off x="5114425" y="363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46CDB0DE-20FD-AF46-948A-9774BA949DF7}"/>
                </a:ext>
              </a:extLst>
            </p:cNvPr>
            <p:cNvSpPr/>
            <p:nvPr/>
          </p:nvSpPr>
          <p:spPr>
            <a:xfrm>
              <a:off x="5230825" y="36316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188B9EB-3CEA-B54B-98C2-58FA7BC57292}"/>
                </a:ext>
              </a:extLst>
            </p:cNvPr>
            <p:cNvSpPr/>
            <p:nvPr/>
          </p:nvSpPr>
          <p:spPr>
            <a:xfrm>
              <a:off x="4881625" y="3748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FD27CADC-2C4F-CD44-92A3-E051D4FE4B34}"/>
                </a:ext>
              </a:extLst>
            </p:cNvPr>
            <p:cNvSpPr/>
            <p:nvPr/>
          </p:nvSpPr>
          <p:spPr>
            <a:xfrm>
              <a:off x="4998025" y="37500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4249730D-699F-854F-AD7B-7358CD16AD70}"/>
                </a:ext>
              </a:extLst>
            </p:cNvPr>
            <p:cNvSpPr/>
            <p:nvPr/>
          </p:nvSpPr>
          <p:spPr>
            <a:xfrm>
              <a:off x="5114425" y="3748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0E7AAE55-D5F5-8544-A3EF-674D639E6019}"/>
                </a:ext>
              </a:extLst>
            </p:cNvPr>
            <p:cNvSpPr/>
            <p:nvPr/>
          </p:nvSpPr>
          <p:spPr>
            <a:xfrm>
              <a:off x="5230825" y="3748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E5D4943F-54A1-1E4F-A03E-C42EA7827CA9}"/>
                </a:ext>
              </a:extLst>
            </p:cNvPr>
            <p:cNvSpPr/>
            <p:nvPr/>
          </p:nvSpPr>
          <p:spPr>
            <a:xfrm>
              <a:off x="4881625" y="33907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F3E51303-5A90-A246-843B-7E2889924D4B}"/>
                </a:ext>
              </a:extLst>
            </p:cNvPr>
            <p:cNvSpPr/>
            <p:nvPr/>
          </p:nvSpPr>
          <p:spPr>
            <a:xfrm>
              <a:off x="4998025" y="33907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629C82BC-9770-9B42-9BE2-2C8A1A2602FB}"/>
                </a:ext>
              </a:extLst>
            </p:cNvPr>
            <p:cNvSpPr/>
            <p:nvPr/>
          </p:nvSpPr>
          <p:spPr>
            <a:xfrm>
              <a:off x="5114425" y="33907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42B07818-817F-234A-B43A-59C8F08314F9}"/>
                </a:ext>
              </a:extLst>
            </p:cNvPr>
            <p:cNvSpPr/>
            <p:nvPr/>
          </p:nvSpPr>
          <p:spPr>
            <a:xfrm>
              <a:off x="5230825" y="33907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86DC78BA-6719-9547-B4D4-FE6AF4B4206B}"/>
                </a:ext>
              </a:extLst>
            </p:cNvPr>
            <p:cNvSpPr/>
            <p:nvPr/>
          </p:nvSpPr>
          <p:spPr>
            <a:xfrm>
              <a:off x="4881625" y="350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ECE79F81-D071-4A4F-80F4-1F5A3F357E41}"/>
                </a:ext>
              </a:extLst>
            </p:cNvPr>
            <p:cNvSpPr/>
            <p:nvPr/>
          </p:nvSpPr>
          <p:spPr>
            <a:xfrm>
              <a:off x="4998025" y="35091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92A5BAF8-6C7C-0042-A2A9-FF7F6C5EE3AD}"/>
                </a:ext>
              </a:extLst>
            </p:cNvPr>
            <p:cNvSpPr/>
            <p:nvPr/>
          </p:nvSpPr>
          <p:spPr>
            <a:xfrm>
              <a:off x="5114425" y="350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D9428632-EEE4-5548-9311-24B5CC19AF56}"/>
                </a:ext>
              </a:extLst>
            </p:cNvPr>
            <p:cNvSpPr/>
            <p:nvPr/>
          </p:nvSpPr>
          <p:spPr>
            <a:xfrm>
              <a:off x="5230825" y="35073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EB69D84-1E5D-4240-A0AC-267005DAAEF3}"/>
                </a:ext>
              </a:extLst>
            </p:cNvPr>
            <p:cNvSpPr/>
            <p:nvPr/>
          </p:nvSpPr>
          <p:spPr>
            <a:xfrm>
              <a:off x="4881625" y="46850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FFD034ED-43F9-A044-972F-53087CA4BC0A}"/>
                </a:ext>
              </a:extLst>
            </p:cNvPr>
            <p:cNvSpPr/>
            <p:nvPr/>
          </p:nvSpPr>
          <p:spPr>
            <a:xfrm>
              <a:off x="4998025" y="46850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A9D8DCA9-A10C-5144-A8A3-FD6625FFB543}"/>
                </a:ext>
              </a:extLst>
            </p:cNvPr>
            <p:cNvSpPr/>
            <p:nvPr/>
          </p:nvSpPr>
          <p:spPr>
            <a:xfrm>
              <a:off x="5114425" y="46850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481BE927-FF5D-294C-AB99-E5250B967025}"/>
                </a:ext>
              </a:extLst>
            </p:cNvPr>
            <p:cNvSpPr/>
            <p:nvPr/>
          </p:nvSpPr>
          <p:spPr>
            <a:xfrm>
              <a:off x="5230825" y="46850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8EDC9FCC-E305-8648-9AC2-DB1D98F40808}"/>
                </a:ext>
              </a:extLst>
            </p:cNvPr>
            <p:cNvSpPr/>
            <p:nvPr/>
          </p:nvSpPr>
          <p:spPr>
            <a:xfrm>
              <a:off x="4881625" y="44537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74E9C1D9-8F2A-3845-B065-F5125939DC98}"/>
                </a:ext>
              </a:extLst>
            </p:cNvPr>
            <p:cNvSpPr/>
            <p:nvPr/>
          </p:nvSpPr>
          <p:spPr>
            <a:xfrm>
              <a:off x="4998025" y="44537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952C6687-414F-B345-9023-5A31B055F656}"/>
                </a:ext>
              </a:extLst>
            </p:cNvPr>
            <p:cNvSpPr/>
            <p:nvPr/>
          </p:nvSpPr>
          <p:spPr>
            <a:xfrm>
              <a:off x="5114425" y="44537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DAEC9AD9-7C79-124D-9CCD-073DB0CFF0C4}"/>
                </a:ext>
              </a:extLst>
            </p:cNvPr>
            <p:cNvSpPr/>
            <p:nvPr/>
          </p:nvSpPr>
          <p:spPr>
            <a:xfrm>
              <a:off x="5230825" y="44537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8BE73D95-CA20-C64A-B0EC-E32F20BC617F}"/>
                </a:ext>
              </a:extLst>
            </p:cNvPr>
            <p:cNvSpPr/>
            <p:nvPr/>
          </p:nvSpPr>
          <p:spPr>
            <a:xfrm>
              <a:off x="4881625" y="45703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0F8F49DB-A12C-B540-9C20-22EEEAD118CE}"/>
                </a:ext>
              </a:extLst>
            </p:cNvPr>
            <p:cNvSpPr/>
            <p:nvPr/>
          </p:nvSpPr>
          <p:spPr>
            <a:xfrm>
              <a:off x="4998025" y="45703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9E66E5BE-A7AF-5C41-AA9A-CEA26ABB024C}"/>
                </a:ext>
              </a:extLst>
            </p:cNvPr>
            <p:cNvSpPr/>
            <p:nvPr/>
          </p:nvSpPr>
          <p:spPr>
            <a:xfrm>
              <a:off x="5114425" y="45721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531C292A-CA55-3043-A3CC-A736383192CC}"/>
                </a:ext>
              </a:extLst>
            </p:cNvPr>
            <p:cNvSpPr/>
            <p:nvPr/>
          </p:nvSpPr>
          <p:spPr>
            <a:xfrm>
              <a:off x="5230825" y="45703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C1FF9CC4-999C-0A45-8A39-265B186733C0}"/>
                </a:ext>
              </a:extLst>
            </p:cNvPr>
            <p:cNvSpPr/>
            <p:nvPr/>
          </p:nvSpPr>
          <p:spPr>
            <a:xfrm>
              <a:off x="4881625" y="39831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F76DD256-10C7-5542-BD6B-18D8806ADB23}"/>
                </a:ext>
              </a:extLst>
            </p:cNvPr>
            <p:cNvSpPr/>
            <p:nvPr/>
          </p:nvSpPr>
          <p:spPr>
            <a:xfrm>
              <a:off x="4998025" y="39831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38D646FA-2E5B-9E42-8582-837CA9AEC6CA}"/>
                </a:ext>
              </a:extLst>
            </p:cNvPr>
            <p:cNvSpPr/>
            <p:nvPr/>
          </p:nvSpPr>
          <p:spPr>
            <a:xfrm>
              <a:off x="5114425" y="39831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37A44A2E-00D0-824D-8017-93AD7A45FFA5}"/>
                </a:ext>
              </a:extLst>
            </p:cNvPr>
            <p:cNvSpPr/>
            <p:nvPr/>
          </p:nvSpPr>
          <p:spPr>
            <a:xfrm>
              <a:off x="5230825" y="39831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7042C02D-2C0C-1649-8AED-1085A69217A6}"/>
                </a:ext>
              </a:extLst>
            </p:cNvPr>
            <p:cNvSpPr/>
            <p:nvPr/>
          </p:nvSpPr>
          <p:spPr>
            <a:xfrm>
              <a:off x="4881625" y="40997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E3676218-96E2-464A-BF32-0AE49E581B9B}"/>
                </a:ext>
              </a:extLst>
            </p:cNvPr>
            <p:cNvSpPr/>
            <p:nvPr/>
          </p:nvSpPr>
          <p:spPr>
            <a:xfrm>
              <a:off x="4998025" y="40997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EF267ACB-A0F0-B346-AEF4-C3D2913F8223}"/>
                </a:ext>
              </a:extLst>
            </p:cNvPr>
            <p:cNvSpPr/>
            <p:nvPr/>
          </p:nvSpPr>
          <p:spPr>
            <a:xfrm>
              <a:off x="5114425" y="41015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6128FA85-B334-A042-A554-251C04CDC71C}"/>
                </a:ext>
              </a:extLst>
            </p:cNvPr>
            <p:cNvSpPr/>
            <p:nvPr/>
          </p:nvSpPr>
          <p:spPr>
            <a:xfrm>
              <a:off x="5230825" y="40997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B7235C33-2663-2D4F-A9AA-0D88D7880CB2}"/>
                </a:ext>
              </a:extLst>
            </p:cNvPr>
            <p:cNvSpPr/>
            <p:nvPr/>
          </p:nvSpPr>
          <p:spPr>
            <a:xfrm>
              <a:off x="4881625" y="4216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BB91B689-3823-5246-A482-0622C45A3F0C}"/>
                </a:ext>
              </a:extLst>
            </p:cNvPr>
            <p:cNvSpPr/>
            <p:nvPr/>
          </p:nvSpPr>
          <p:spPr>
            <a:xfrm>
              <a:off x="4998025" y="4216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3E777542-6C2B-9849-987E-1E5F63FD13AD}"/>
                </a:ext>
              </a:extLst>
            </p:cNvPr>
            <p:cNvSpPr/>
            <p:nvPr/>
          </p:nvSpPr>
          <p:spPr>
            <a:xfrm>
              <a:off x="5114425" y="4216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14A2CB4F-1CB0-1B4D-B940-235A4696663E}"/>
                </a:ext>
              </a:extLst>
            </p:cNvPr>
            <p:cNvSpPr/>
            <p:nvPr/>
          </p:nvSpPr>
          <p:spPr>
            <a:xfrm>
              <a:off x="5230825" y="4216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2F5EA2E6-3F0B-334A-AF2F-DEDB0D7DEDCB}"/>
                </a:ext>
              </a:extLst>
            </p:cNvPr>
            <p:cNvSpPr/>
            <p:nvPr/>
          </p:nvSpPr>
          <p:spPr>
            <a:xfrm>
              <a:off x="4881625" y="4333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FEDF0BB7-295A-8A40-B58A-24CB2E882936}"/>
                </a:ext>
              </a:extLst>
            </p:cNvPr>
            <p:cNvSpPr/>
            <p:nvPr/>
          </p:nvSpPr>
          <p:spPr>
            <a:xfrm>
              <a:off x="4998025" y="4333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70A7B5F8-B50A-3742-9A58-100F1C60BEB4}"/>
                </a:ext>
              </a:extLst>
            </p:cNvPr>
            <p:cNvSpPr/>
            <p:nvPr/>
          </p:nvSpPr>
          <p:spPr>
            <a:xfrm>
              <a:off x="5114425" y="43347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F8AA5B1-4C1F-8749-A716-BD0A0A78B57D}"/>
                </a:ext>
              </a:extLst>
            </p:cNvPr>
            <p:cNvSpPr/>
            <p:nvPr/>
          </p:nvSpPr>
          <p:spPr>
            <a:xfrm>
              <a:off x="5230825" y="4333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07571100-B8E2-5E41-825A-6B2B8AAC046A}"/>
                </a:ext>
              </a:extLst>
            </p:cNvPr>
            <p:cNvSpPr/>
            <p:nvPr/>
          </p:nvSpPr>
          <p:spPr>
            <a:xfrm>
              <a:off x="3601225" y="421861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BF00EFFD-E660-3D41-A215-2EB2C4DF513D}"/>
                </a:ext>
              </a:extLst>
            </p:cNvPr>
            <p:cNvSpPr/>
            <p:nvPr/>
          </p:nvSpPr>
          <p:spPr>
            <a:xfrm>
              <a:off x="5812825" y="43317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E685D859-FAF0-814B-8277-089F3C08462A}"/>
                </a:ext>
              </a:extLst>
            </p:cNvPr>
            <p:cNvSpPr/>
            <p:nvPr/>
          </p:nvSpPr>
          <p:spPr>
            <a:xfrm>
              <a:off x="5929225" y="43317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29630BD6-BE07-D640-BB03-CAF82859CF29}"/>
                </a:ext>
              </a:extLst>
            </p:cNvPr>
            <p:cNvSpPr/>
            <p:nvPr/>
          </p:nvSpPr>
          <p:spPr>
            <a:xfrm>
              <a:off x="5812825" y="44483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9634059A-7FBC-564F-B53F-F66249102342}"/>
                </a:ext>
              </a:extLst>
            </p:cNvPr>
            <p:cNvSpPr/>
            <p:nvPr/>
          </p:nvSpPr>
          <p:spPr>
            <a:xfrm>
              <a:off x="5812825" y="42115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005E0AA4-FE25-5C48-969A-CBA78DB78F31}"/>
                </a:ext>
              </a:extLst>
            </p:cNvPr>
            <p:cNvSpPr/>
            <p:nvPr/>
          </p:nvSpPr>
          <p:spPr>
            <a:xfrm>
              <a:off x="5929225" y="42115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3F6A41BB-A20D-9D4F-9433-5AFE1D514F5C}"/>
                </a:ext>
              </a:extLst>
            </p:cNvPr>
            <p:cNvSpPr/>
            <p:nvPr/>
          </p:nvSpPr>
          <p:spPr>
            <a:xfrm>
              <a:off x="6045625" y="42133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0E280680-E61F-7548-947A-5470ABCEABEE}"/>
                </a:ext>
              </a:extLst>
            </p:cNvPr>
            <p:cNvSpPr/>
            <p:nvPr/>
          </p:nvSpPr>
          <p:spPr>
            <a:xfrm>
              <a:off x="55800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A122F364-297A-2146-91F8-998D4E7F719C}"/>
                </a:ext>
              </a:extLst>
            </p:cNvPr>
            <p:cNvSpPr/>
            <p:nvPr/>
          </p:nvSpPr>
          <p:spPr>
            <a:xfrm>
              <a:off x="5696425" y="44518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C523D8E1-316F-EF4F-921C-C1D87531972E}"/>
                </a:ext>
              </a:extLst>
            </p:cNvPr>
            <p:cNvSpPr/>
            <p:nvPr/>
          </p:nvSpPr>
          <p:spPr>
            <a:xfrm>
              <a:off x="5580025" y="45684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88B949CB-8EAE-C24B-8F36-EEB66C20C48E}"/>
                </a:ext>
              </a:extLst>
            </p:cNvPr>
            <p:cNvSpPr/>
            <p:nvPr/>
          </p:nvSpPr>
          <p:spPr>
            <a:xfrm>
              <a:off x="5696425" y="45684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D73CC2DA-27D0-C043-9112-170213431A95}"/>
                </a:ext>
              </a:extLst>
            </p:cNvPr>
            <p:cNvSpPr/>
            <p:nvPr/>
          </p:nvSpPr>
          <p:spPr>
            <a:xfrm>
              <a:off x="5580025" y="46850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F1D502A5-B728-314E-AA84-69C1CAA8E53A}"/>
                </a:ext>
              </a:extLst>
            </p:cNvPr>
            <p:cNvSpPr/>
            <p:nvPr/>
          </p:nvSpPr>
          <p:spPr>
            <a:xfrm>
              <a:off x="55800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67527334-AEEA-F149-A252-E2062FB154FB}"/>
                </a:ext>
              </a:extLst>
            </p:cNvPr>
            <p:cNvSpPr/>
            <p:nvPr/>
          </p:nvSpPr>
          <p:spPr>
            <a:xfrm>
              <a:off x="5696425" y="42150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47ECDE58-99B9-8F4A-849F-E30A77F18C56}"/>
                </a:ext>
              </a:extLst>
            </p:cNvPr>
            <p:cNvSpPr/>
            <p:nvPr/>
          </p:nvSpPr>
          <p:spPr>
            <a:xfrm>
              <a:off x="5580025" y="43317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A000B3DB-8049-F546-8125-CC6F140FDDD8}"/>
                </a:ext>
              </a:extLst>
            </p:cNvPr>
            <p:cNvSpPr/>
            <p:nvPr/>
          </p:nvSpPr>
          <p:spPr>
            <a:xfrm>
              <a:off x="5696425" y="43317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5506F91B-59A3-9D4E-9727-BBA0F1A21611}"/>
                </a:ext>
              </a:extLst>
            </p:cNvPr>
            <p:cNvSpPr/>
            <p:nvPr/>
          </p:nvSpPr>
          <p:spPr>
            <a:xfrm>
              <a:off x="5580025" y="39837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EC554A6E-827B-1349-A810-0B4766037DEA}"/>
                </a:ext>
              </a:extLst>
            </p:cNvPr>
            <p:cNvSpPr/>
            <p:nvPr/>
          </p:nvSpPr>
          <p:spPr>
            <a:xfrm>
              <a:off x="5580025" y="41003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8C052BE5-B2DE-5249-A80D-B95EE7998780}"/>
                </a:ext>
              </a:extLst>
            </p:cNvPr>
            <p:cNvSpPr/>
            <p:nvPr/>
          </p:nvSpPr>
          <p:spPr>
            <a:xfrm>
              <a:off x="5580025" y="35131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AD0B7EC9-1E21-6340-BA17-0B044F74FCA8}"/>
                </a:ext>
              </a:extLst>
            </p:cNvPr>
            <p:cNvSpPr/>
            <p:nvPr/>
          </p:nvSpPr>
          <p:spPr>
            <a:xfrm>
              <a:off x="5580025" y="36297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E13D3A9A-1BF8-5E48-B5C1-1F62C31CA5B5}"/>
                </a:ext>
              </a:extLst>
            </p:cNvPr>
            <p:cNvSpPr/>
            <p:nvPr/>
          </p:nvSpPr>
          <p:spPr>
            <a:xfrm>
              <a:off x="5580025" y="37463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33F29195-598A-A641-A581-D4DF9AE2B21D}"/>
                </a:ext>
              </a:extLst>
            </p:cNvPr>
            <p:cNvSpPr/>
            <p:nvPr/>
          </p:nvSpPr>
          <p:spPr>
            <a:xfrm>
              <a:off x="5580025" y="38630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762DB857-CDD2-F749-84FD-D7AC46063362}"/>
                </a:ext>
              </a:extLst>
            </p:cNvPr>
            <p:cNvSpPr/>
            <p:nvPr/>
          </p:nvSpPr>
          <p:spPr>
            <a:xfrm>
              <a:off x="5580025" y="33930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0CB104AE-BDEB-134A-A13F-8024C9B780B6}"/>
                </a:ext>
              </a:extLst>
            </p:cNvPr>
            <p:cNvSpPr/>
            <p:nvPr/>
          </p:nvSpPr>
          <p:spPr>
            <a:xfrm>
              <a:off x="5347225" y="44542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060C673E-9216-AC4A-BDE8-40D768B290D3}"/>
                </a:ext>
              </a:extLst>
            </p:cNvPr>
            <p:cNvSpPr/>
            <p:nvPr/>
          </p:nvSpPr>
          <p:spPr>
            <a:xfrm>
              <a:off x="5463625" y="44542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534CB85B-E08D-8A4A-8BE7-234FB0BDFB14}"/>
                </a:ext>
              </a:extLst>
            </p:cNvPr>
            <p:cNvSpPr/>
            <p:nvPr/>
          </p:nvSpPr>
          <p:spPr>
            <a:xfrm>
              <a:off x="5347225" y="45708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3324B479-D148-F543-9E3D-6B35702F3B92}"/>
                </a:ext>
              </a:extLst>
            </p:cNvPr>
            <p:cNvSpPr/>
            <p:nvPr/>
          </p:nvSpPr>
          <p:spPr>
            <a:xfrm>
              <a:off x="5463625" y="45708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0170B801-33C6-7C4E-B581-D9E271C386D8}"/>
                </a:ext>
              </a:extLst>
            </p:cNvPr>
            <p:cNvSpPr/>
            <p:nvPr/>
          </p:nvSpPr>
          <p:spPr>
            <a:xfrm>
              <a:off x="5347225" y="46875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E7E52D8B-73C2-7740-A9D7-77600137C47A}"/>
                </a:ext>
              </a:extLst>
            </p:cNvPr>
            <p:cNvSpPr/>
            <p:nvPr/>
          </p:nvSpPr>
          <p:spPr>
            <a:xfrm>
              <a:off x="5463625" y="46875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76993F52-1883-1F4E-A2D7-09E838B7A54E}"/>
                </a:ext>
              </a:extLst>
            </p:cNvPr>
            <p:cNvSpPr/>
            <p:nvPr/>
          </p:nvSpPr>
          <p:spPr>
            <a:xfrm>
              <a:off x="5347225" y="42175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21324AB5-E1E2-7C44-8D01-90D8DDDCBE18}"/>
                </a:ext>
              </a:extLst>
            </p:cNvPr>
            <p:cNvSpPr/>
            <p:nvPr/>
          </p:nvSpPr>
          <p:spPr>
            <a:xfrm>
              <a:off x="5463625" y="42175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0454D501-EEAF-234E-B606-0E33426C0C2E}"/>
                </a:ext>
              </a:extLst>
            </p:cNvPr>
            <p:cNvSpPr/>
            <p:nvPr/>
          </p:nvSpPr>
          <p:spPr>
            <a:xfrm>
              <a:off x="5347225" y="43341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D5C9FD60-AA28-7E43-B697-A678973735EB}"/>
                </a:ext>
              </a:extLst>
            </p:cNvPr>
            <p:cNvSpPr/>
            <p:nvPr/>
          </p:nvSpPr>
          <p:spPr>
            <a:xfrm>
              <a:off x="5463625" y="43341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CD3BCCDB-CF14-A54B-AEA9-0A15D496AE81}"/>
                </a:ext>
              </a:extLst>
            </p:cNvPr>
            <p:cNvSpPr/>
            <p:nvPr/>
          </p:nvSpPr>
          <p:spPr>
            <a:xfrm>
              <a:off x="5347225" y="39861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1C5B7278-F998-2D4F-96DB-7F1E0CDCAFFE}"/>
                </a:ext>
              </a:extLst>
            </p:cNvPr>
            <p:cNvSpPr/>
            <p:nvPr/>
          </p:nvSpPr>
          <p:spPr>
            <a:xfrm>
              <a:off x="5463625" y="39861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C048ECF9-28BF-A145-81ED-DBAA98B32DAC}"/>
                </a:ext>
              </a:extLst>
            </p:cNvPr>
            <p:cNvSpPr/>
            <p:nvPr/>
          </p:nvSpPr>
          <p:spPr>
            <a:xfrm>
              <a:off x="5347225" y="410280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65DEC879-65C1-0B49-A614-F68946C4BA9E}"/>
                </a:ext>
              </a:extLst>
            </p:cNvPr>
            <p:cNvSpPr/>
            <p:nvPr/>
          </p:nvSpPr>
          <p:spPr>
            <a:xfrm>
              <a:off x="5463625" y="410280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FECB024C-447A-4B4F-83AB-D517BCE6980C}"/>
                </a:ext>
              </a:extLst>
            </p:cNvPr>
            <p:cNvSpPr/>
            <p:nvPr/>
          </p:nvSpPr>
          <p:spPr>
            <a:xfrm>
              <a:off x="5347225" y="35155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A4958611-275A-5745-B1FA-51C6C60F0E71}"/>
                </a:ext>
              </a:extLst>
            </p:cNvPr>
            <p:cNvSpPr/>
            <p:nvPr/>
          </p:nvSpPr>
          <p:spPr>
            <a:xfrm>
              <a:off x="5463625" y="35155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ABEF72ED-E056-6649-B220-70E4A20ACB1D}"/>
                </a:ext>
              </a:extLst>
            </p:cNvPr>
            <p:cNvSpPr/>
            <p:nvPr/>
          </p:nvSpPr>
          <p:spPr>
            <a:xfrm>
              <a:off x="5347225" y="36321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9B90F4F9-8AC7-B645-8246-ABCA4E54C18D}"/>
                </a:ext>
              </a:extLst>
            </p:cNvPr>
            <p:cNvSpPr/>
            <p:nvPr/>
          </p:nvSpPr>
          <p:spPr>
            <a:xfrm>
              <a:off x="5463625" y="36321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CA24045C-DF1C-2543-BDD5-EA08D7BBC4B1}"/>
                </a:ext>
              </a:extLst>
            </p:cNvPr>
            <p:cNvSpPr/>
            <p:nvPr/>
          </p:nvSpPr>
          <p:spPr>
            <a:xfrm>
              <a:off x="5347225" y="37487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D6AA7529-3037-AB45-8080-5C7A370B0250}"/>
                </a:ext>
              </a:extLst>
            </p:cNvPr>
            <p:cNvSpPr/>
            <p:nvPr/>
          </p:nvSpPr>
          <p:spPr>
            <a:xfrm>
              <a:off x="5463625" y="37487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F8B68B67-8D3E-3C43-AA4B-3DAFFE03FA33}"/>
                </a:ext>
              </a:extLst>
            </p:cNvPr>
            <p:cNvSpPr/>
            <p:nvPr/>
          </p:nvSpPr>
          <p:spPr>
            <a:xfrm>
              <a:off x="5347225" y="38654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499127FA-7F32-534F-BED2-FFA54B68FF1A}"/>
                </a:ext>
              </a:extLst>
            </p:cNvPr>
            <p:cNvSpPr/>
            <p:nvPr/>
          </p:nvSpPr>
          <p:spPr>
            <a:xfrm>
              <a:off x="5463625" y="38654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AF68854B-F4F1-B54C-8596-371BA5796191}"/>
                </a:ext>
              </a:extLst>
            </p:cNvPr>
            <p:cNvSpPr/>
            <p:nvPr/>
          </p:nvSpPr>
          <p:spPr>
            <a:xfrm>
              <a:off x="5347225" y="33954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3F3351F8-B91E-D34B-B69A-ECE8A47E5CFA}"/>
                </a:ext>
              </a:extLst>
            </p:cNvPr>
            <p:cNvSpPr/>
            <p:nvPr/>
          </p:nvSpPr>
          <p:spPr>
            <a:xfrm>
              <a:off x="5463625" y="33954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5522DBD5-F146-E941-AB56-D37BA6F2237F}"/>
                </a:ext>
              </a:extLst>
            </p:cNvPr>
            <p:cNvSpPr/>
            <p:nvPr/>
          </p:nvSpPr>
          <p:spPr>
            <a:xfrm>
              <a:off x="4648825" y="4817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F6F61DB6-AC71-FE47-8802-6288B047DC41}"/>
                </a:ext>
              </a:extLst>
            </p:cNvPr>
            <p:cNvSpPr/>
            <p:nvPr/>
          </p:nvSpPr>
          <p:spPr>
            <a:xfrm>
              <a:off x="4765225" y="4817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5E8F2DD1-289B-6341-A58D-5A3FE4E21DDE}"/>
                </a:ext>
              </a:extLst>
            </p:cNvPr>
            <p:cNvSpPr/>
            <p:nvPr/>
          </p:nvSpPr>
          <p:spPr>
            <a:xfrm>
              <a:off x="4881625" y="4930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DD6C0F5E-EF5A-F047-A2C4-A2758A098815}"/>
                </a:ext>
              </a:extLst>
            </p:cNvPr>
            <p:cNvSpPr/>
            <p:nvPr/>
          </p:nvSpPr>
          <p:spPr>
            <a:xfrm>
              <a:off x="4998025" y="4930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71F58EC1-6409-CF4F-B44D-68C3FA5F28AC}"/>
                </a:ext>
              </a:extLst>
            </p:cNvPr>
            <p:cNvSpPr/>
            <p:nvPr/>
          </p:nvSpPr>
          <p:spPr>
            <a:xfrm>
              <a:off x="5114425" y="4930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C372025D-167F-4A40-8B17-62EB94146A2E}"/>
                </a:ext>
              </a:extLst>
            </p:cNvPr>
            <p:cNvSpPr/>
            <p:nvPr/>
          </p:nvSpPr>
          <p:spPr>
            <a:xfrm>
              <a:off x="5230825" y="4930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6361F795-9B91-CD4B-B8EE-64D37D7CF3D8}"/>
                </a:ext>
              </a:extLst>
            </p:cNvPr>
            <p:cNvSpPr/>
            <p:nvPr/>
          </p:nvSpPr>
          <p:spPr>
            <a:xfrm>
              <a:off x="4881625" y="48159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C35C526D-0EBB-CF46-93B8-0BEF84596A13}"/>
                </a:ext>
              </a:extLst>
            </p:cNvPr>
            <p:cNvSpPr/>
            <p:nvPr/>
          </p:nvSpPr>
          <p:spPr>
            <a:xfrm>
              <a:off x="4998025" y="48159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2E9B347C-87B8-E34A-AB1C-B6B9C24DD097}"/>
                </a:ext>
              </a:extLst>
            </p:cNvPr>
            <p:cNvSpPr/>
            <p:nvPr/>
          </p:nvSpPr>
          <p:spPr>
            <a:xfrm>
              <a:off x="5114425" y="48177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EC68F61A-3216-7345-9792-20758C81E327}"/>
                </a:ext>
              </a:extLst>
            </p:cNvPr>
            <p:cNvSpPr/>
            <p:nvPr/>
          </p:nvSpPr>
          <p:spPr>
            <a:xfrm>
              <a:off x="5230825" y="48159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7BBEA433-5DCC-914A-83D1-A1AAE2DF74BC}"/>
                </a:ext>
              </a:extLst>
            </p:cNvPr>
            <p:cNvSpPr/>
            <p:nvPr/>
          </p:nvSpPr>
          <p:spPr>
            <a:xfrm>
              <a:off x="5347225" y="48164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85457012-00E5-5F4C-87F5-4FFA0A4B4E31}"/>
                </a:ext>
              </a:extLst>
            </p:cNvPr>
            <p:cNvSpPr/>
            <p:nvPr/>
          </p:nvSpPr>
          <p:spPr>
            <a:xfrm>
              <a:off x="5463625" y="48164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CEC6532E-894A-2448-8609-73303E0277EB}"/>
                </a:ext>
              </a:extLst>
            </p:cNvPr>
            <p:cNvSpPr/>
            <p:nvPr/>
          </p:nvSpPr>
          <p:spPr>
            <a:xfrm>
              <a:off x="5347225" y="49330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B265F27F-2894-B247-A6D0-8CAC7DFBFB38}"/>
                </a:ext>
              </a:extLst>
            </p:cNvPr>
            <p:cNvSpPr/>
            <p:nvPr/>
          </p:nvSpPr>
          <p:spPr>
            <a:xfrm>
              <a:off x="5463625" y="49330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6FAC286E-2F33-7240-A63D-B28EF7A54B47}"/>
                </a:ext>
              </a:extLst>
            </p:cNvPr>
            <p:cNvSpPr/>
            <p:nvPr/>
          </p:nvSpPr>
          <p:spPr>
            <a:xfrm>
              <a:off x="5230825" y="516316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1DAFB3D0-2C01-E741-B556-84F1C8F30DA7}"/>
                </a:ext>
              </a:extLst>
            </p:cNvPr>
            <p:cNvSpPr/>
            <p:nvPr/>
          </p:nvSpPr>
          <p:spPr>
            <a:xfrm>
              <a:off x="5114425" y="50502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6F6E8404-693E-C94F-A38D-9D2A37B38C2C}"/>
                </a:ext>
              </a:extLst>
            </p:cNvPr>
            <p:cNvSpPr/>
            <p:nvPr/>
          </p:nvSpPr>
          <p:spPr>
            <a:xfrm>
              <a:off x="5230825" y="50484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A8BD30D2-5B67-8144-9641-619F91A17F27}"/>
                </a:ext>
              </a:extLst>
            </p:cNvPr>
            <p:cNvSpPr/>
            <p:nvPr/>
          </p:nvSpPr>
          <p:spPr>
            <a:xfrm>
              <a:off x="5347225" y="50489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E0C3FBA2-CA5B-0D40-88A8-D48C30C2EE01}"/>
                </a:ext>
              </a:extLst>
            </p:cNvPr>
            <p:cNvSpPr/>
            <p:nvPr/>
          </p:nvSpPr>
          <p:spPr>
            <a:xfrm>
              <a:off x="4300950" y="26888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951C8BF6-732A-7948-9FA5-E8B6A3F369A1}"/>
                </a:ext>
              </a:extLst>
            </p:cNvPr>
            <p:cNvSpPr/>
            <p:nvPr/>
          </p:nvSpPr>
          <p:spPr>
            <a:xfrm>
              <a:off x="4417350" y="26888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10278E87-075D-ED45-9F1C-34CAE926892F}"/>
                </a:ext>
              </a:extLst>
            </p:cNvPr>
            <p:cNvSpPr/>
            <p:nvPr/>
          </p:nvSpPr>
          <p:spPr>
            <a:xfrm>
              <a:off x="4533750" y="26888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4CAC91BE-B442-0D47-86A8-FECA354F1EA6}"/>
                </a:ext>
              </a:extLst>
            </p:cNvPr>
            <p:cNvSpPr/>
            <p:nvPr/>
          </p:nvSpPr>
          <p:spPr>
            <a:xfrm>
              <a:off x="4650150" y="26888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0971E81D-CAD2-FA47-A1D6-62AF8F784ACF}"/>
                </a:ext>
              </a:extLst>
            </p:cNvPr>
            <p:cNvSpPr/>
            <p:nvPr/>
          </p:nvSpPr>
          <p:spPr>
            <a:xfrm>
              <a:off x="4766550" y="26888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9D78FD6F-3EA8-DC45-A12F-BDE4704AF0DC}"/>
                </a:ext>
              </a:extLst>
            </p:cNvPr>
            <p:cNvSpPr/>
            <p:nvPr/>
          </p:nvSpPr>
          <p:spPr>
            <a:xfrm>
              <a:off x="4300950" y="28054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C66CEA09-9512-1143-AD63-746C188D33ED}"/>
                </a:ext>
              </a:extLst>
            </p:cNvPr>
            <p:cNvSpPr/>
            <p:nvPr/>
          </p:nvSpPr>
          <p:spPr>
            <a:xfrm>
              <a:off x="4417350" y="28054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9A9DD8A4-6E8B-7740-A3BC-25BC26EBCBDE}"/>
                </a:ext>
              </a:extLst>
            </p:cNvPr>
            <p:cNvSpPr/>
            <p:nvPr/>
          </p:nvSpPr>
          <p:spPr>
            <a:xfrm>
              <a:off x="4533750" y="28072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6710BCC7-30B7-1C43-8A56-FC17F208F3E8}"/>
                </a:ext>
              </a:extLst>
            </p:cNvPr>
            <p:cNvSpPr/>
            <p:nvPr/>
          </p:nvSpPr>
          <p:spPr>
            <a:xfrm>
              <a:off x="4650150" y="28054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0A93CB0D-8FA3-F649-967A-9FC96A9FA885}"/>
                </a:ext>
              </a:extLst>
            </p:cNvPr>
            <p:cNvSpPr/>
            <p:nvPr/>
          </p:nvSpPr>
          <p:spPr>
            <a:xfrm>
              <a:off x="4766550" y="28054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ECC9C59B-8ECC-DE4D-9004-3DD81DBD3B94}"/>
                </a:ext>
              </a:extLst>
            </p:cNvPr>
            <p:cNvSpPr/>
            <p:nvPr/>
          </p:nvSpPr>
          <p:spPr>
            <a:xfrm>
              <a:off x="4533750" y="2452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BA5D391D-1E31-544A-98DB-3EBDE49B61A9}"/>
                </a:ext>
              </a:extLst>
            </p:cNvPr>
            <p:cNvSpPr/>
            <p:nvPr/>
          </p:nvSpPr>
          <p:spPr>
            <a:xfrm>
              <a:off x="4650150" y="2452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3C76D178-CD8E-3349-A0A6-6ED67E30E6D5}"/>
                </a:ext>
              </a:extLst>
            </p:cNvPr>
            <p:cNvSpPr/>
            <p:nvPr/>
          </p:nvSpPr>
          <p:spPr>
            <a:xfrm>
              <a:off x="4766550" y="24521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F17F2F67-FB40-424E-81A0-73C351F4178A}"/>
                </a:ext>
              </a:extLst>
            </p:cNvPr>
            <p:cNvSpPr/>
            <p:nvPr/>
          </p:nvSpPr>
          <p:spPr>
            <a:xfrm>
              <a:off x="4417350" y="2568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A422FB4C-051F-D743-860F-8F6ECB2A94EB}"/>
                </a:ext>
              </a:extLst>
            </p:cNvPr>
            <p:cNvSpPr/>
            <p:nvPr/>
          </p:nvSpPr>
          <p:spPr>
            <a:xfrm>
              <a:off x="4533750" y="25704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FC2BEF19-703F-494B-AEE1-77396B26BF64}"/>
                </a:ext>
              </a:extLst>
            </p:cNvPr>
            <p:cNvSpPr/>
            <p:nvPr/>
          </p:nvSpPr>
          <p:spPr>
            <a:xfrm>
              <a:off x="4650150" y="2568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0" name="椭圆 229">
              <a:extLst>
                <a:ext uri="{FF2B5EF4-FFF2-40B4-BE49-F238E27FC236}">
                  <a16:creationId xmlns:a16="http://schemas.microsoft.com/office/drawing/2014/main" id="{7643A884-00AF-4A4B-B2BB-654761F09D45}"/>
                </a:ext>
              </a:extLst>
            </p:cNvPr>
            <p:cNvSpPr/>
            <p:nvPr/>
          </p:nvSpPr>
          <p:spPr>
            <a:xfrm>
              <a:off x="4766550" y="2568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1" name="椭圆 230">
              <a:extLst>
                <a:ext uri="{FF2B5EF4-FFF2-40B4-BE49-F238E27FC236}">
                  <a16:creationId xmlns:a16="http://schemas.microsoft.com/office/drawing/2014/main" id="{74EF93E1-FACC-0943-9C5A-7A8FE9FB2902}"/>
                </a:ext>
              </a:extLst>
            </p:cNvPr>
            <p:cNvSpPr/>
            <p:nvPr/>
          </p:nvSpPr>
          <p:spPr>
            <a:xfrm>
              <a:off x="4766550" y="23374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2" name="椭圆 231">
              <a:extLst>
                <a:ext uri="{FF2B5EF4-FFF2-40B4-BE49-F238E27FC236}">
                  <a16:creationId xmlns:a16="http://schemas.microsoft.com/office/drawing/2014/main" id="{0B451006-F855-C540-B4D6-2420FBBFD1F5}"/>
                </a:ext>
              </a:extLst>
            </p:cNvPr>
            <p:cNvSpPr/>
            <p:nvPr/>
          </p:nvSpPr>
          <p:spPr>
            <a:xfrm>
              <a:off x="41845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3" name="椭圆 232">
              <a:extLst>
                <a:ext uri="{FF2B5EF4-FFF2-40B4-BE49-F238E27FC236}">
                  <a16:creationId xmlns:a16="http://schemas.microsoft.com/office/drawing/2014/main" id="{CFB97E19-81C2-3048-AE56-97EAC7506878}"/>
                </a:ext>
              </a:extLst>
            </p:cNvPr>
            <p:cNvSpPr/>
            <p:nvPr/>
          </p:nvSpPr>
          <p:spPr>
            <a:xfrm>
              <a:off x="48829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4" name="椭圆 233">
              <a:extLst>
                <a:ext uri="{FF2B5EF4-FFF2-40B4-BE49-F238E27FC236}">
                  <a16:creationId xmlns:a16="http://schemas.microsoft.com/office/drawing/2014/main" id="{D82437E4-DC97-F24E-AD35-4F738E08844F}"/>
                </a:ext>
              </a:extLst>
            </p:cNvPr>
            <p:cNvSpPr/>
            <p:nvPr/>
          </p:nvSpPr>
          <p:spPr>
            <a:xfrm>
              <a:off x="49993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5" name="椭圆 234">
              <a:extLst>
                <a:ext uri="{FF2B5EF4-FFF2-40B4-BE49-F238E27FC236}">
                  <a16:creationId xmlns:a16="http://schemas.microsoft.com/office/drawing/2014/main" id="{A6B87043-0986-6A47-BF33-0A56EA82457E}"/>
                </a:ext>
              </a:extLst>
            </p:cNvPr>
            <p:cNvSpPr/>
            <p:nvPr/>
          </p:nvSpPr>
          <p:spPr>
            <a:xfrm>
              <a:off x="51157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6" name="椭圆 235">
              <a:extLst>
                <a:ext uri="{FF2B5EF4-FFF2-40B4-BE49-F238E27FC236}">
                  <a16:creationId xmlns:a16="http://schemas.microsoft.com/office/drawing/2014/main" id="{748E3C70-091E-C64A-AE49-49C85C43CA87}"/>
                </a:ext>
              </a:extLst>
            </p:cNvPr>
            <p:cNvSpPr/>
            <p:nvPr/>
          </p:nvSpPr>
          <p:spPr>
            <a:xfrm>
              <a:off x="52321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0D34B18C-7A4D-9144-9C06-8CE2E1B18713}"/>
                </a:ext>
              </a:extLst>
            </p:cNvPr>
            <p:cNvSpPr/>
            <p:nvPr/>
          </p:nvSpPr>
          <p:spPr>
            <a:xfrm>
              <a:off x="4882950" y="25706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8" name="椭圆 237">
              <a:extLst>
                <a:ext uri="{FF2B5EF4-FFF2-40B4-BE49-F238E27FC236}">
                  <a16:creationId xmlns:a16="http://schemas.microsoft.com/office/drawing/2014/main" id="{5135554A-085C-3443-9001-2A8DD9454751}"/>
                </a:ext>
              </a:extLst>
            </p:cNvPr>
            <p:cNvSpPr/>
            <p:nvPr/>
          </p:nvSpPr>
          <p:spPr>
            <a:xfrm>
              <a:off x="4999350" y="25706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9" name="椭圆 238">
              <a:extLst>
                <a:ext uri="{FF2B5EF4-FFF2-40B4-BE49-F238E27FC236}">
                  <a16:creationId xmlns:a16="http://schemas.microsoft.com/office/drawing/2014/main" id="{CD284494-ECC9-914F-8C10-B97044827E4A}"/>
                </a:ext>
              </a:extLst>
            </p:cNvPr>
            <p:cNvSpPr/>
            <p:nvPr/>
          </p:nvSpPr>
          <p:spPr>
            <a:xfrm>
              <a:off x="5115750" y="25706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498C20D3-EE69-3C45-9E44-3BAFE717E245}"/>
                </a:ext>
              </a:extLst>
            </p:cNvPr>
            <p:cNvSpPr/>
            <p:nvPr/>
          </p:nvSpPr>
          <p:spPr>
            <a:xfrm>
              <a:off x="5232150" y="25706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6F4A7ECC-5BCE-3F45-81CA-81B180A9E4A8}"/>
                </a:ext>
              </a:extLst>
            </p:cNvPr>
            <p:cNvSpPr/>
            <p:nvPr/>
          </p:nvSpPr>
          <p:spPr>
            <a:xfrm>
              <a:off x="4882950" y="26872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" name="椭圆 241">
              <a:extLst>
                <a:ext uri="{FF2B5EF4-FFF2-40B4-BE49-F238E27FC236}">
                  <a16:creationId xmlns:a16="http://schemas.microsoft.com/office/drawing/2014/main" id="{5BCC39EE-77B8-544B-8108-B80B8249330E}"/>
                </a:ext>
              </a:extLst>
            </p:cNvPr>
            <p:cNvSpPr/>
            <p:nvPr/>
          </p:nvSpPr>
          <p:spPr>
            <a:xfrm>
              <a:off x="4999350" y="26872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366CD324-D5C8-A746-AA73-6B9291916B9D}"/>
                </a:ext>
              </a:extLst>
            </p:cNvPr>
            <p:cNvSpPr/>
            <p:nvPr/>
          </p:nvSpPr>
          <p:spPr>
            <a:xfrm>
              <a:off x="5115750" y="268902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E2EA9FEA-2FA0-9949-B856-8D9B6BAA0BB4}"/>
                </a:ext>
              </a:extLst>
            </p:cNvPr>
            <p:cNvSpPr/>
            <p:nvPr/>
          </p:nvSpPr>
          <p:spPr>
            <a:xfrm>
              <a:off x="5232150" y="26872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DE0B7907-CC12-784D-BC6A-DAFBB96B9B33}"/>
                </a:ext>
              </a:extLst>
            </p:cNvPr>
            <p:cNvSpPr/>
            <p:nvPr/>
          </p:nvSpPr>
          <p:spPr>
            <a:xfrm>
              <a:off x="5232150" y="221663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" name="椭圆 245">
              <a:extLst>
                <a:ext uri="{FF2B5EF4-FFF2-40B4-BE49-F238E27FC236}">
                  <a16:creationId xmlns:a16="http://schemas.microsoft.com/office/drawing/2014/main" id="{A7A2AD68-A149-4542-ACA4-36E6F71A17B4}"/>
                </a:ext>
              </a:extLst>
            </p:cNvPr>
            <p:cNvSpPr/>
            <p:nvPr/>
          </p:nvSpPr>
          <p:spPr>
            <a:xfrm>
              <a:off x="4882950" y="23332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FC18D2CE-7B70-804A-A89E-EE18421888C8}"/>
                </a:ext>
              </a:extLst>
            </p:cNvPr>
            <p:cNvSpPr/>
            <p:nvPr/>
          </p:nvSpPr>
          <p:spPr>
            <a:xfrm>
              <a:off x="4999350" y="23332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2ECF3EC9-2FCF-7844-9973-DCBF9F1BB49F}"/>
                </a:ext>
              </a:extLst>
            </p:cNvPr>
            <p:cNvSpPr/>
            <p:nvPr/>
          </p:nvSpPr>
          <p:spPr>
            <a:xfrm>
              <a:off x="5115750" y="23332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A9652244-96A7-274A-BBB3-ECB0A79CDBD5}"/>
                </a:ext>
              </a:extLst>
            </p:cNvPr>
            <p:cNvSpPr/>
            <p:nvPr/>
          </p:nvSpPr>
          <p:spPr>
            <a:xfrm>
              <a:off x="5232150" y="23332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" name="椭圆 249">
              <a:extLst>
                <a:ext uri="{FF2B5EF4-FFF2-40B4-BE49-F238E27FC236}">
                  <a16:creationId xmlns:a16="http://schemas.microsoft.com/office/drawing/2014/main" id="{E7DE18AF-78F6-974B-A709-1B2E0B36ECA2}"/>
                </a:ext>
              </a:extLst>
            </p:cNvPr>
            <p:cNvSpPr/>
            <p:nvPr/>
          </p:nvSpPr>
          <p:spPr>
            <a:xfrm>
              <a:off x="4882950" y="244987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8E2CD5D5-8D82-A449-B99D-84D13DFDC7F9}"/>
                </a:ext>
              </a:extLst>
            </p:cNvPr>
            <p:cNvSpPr/>
            <p:nvPr/>
          </p:nvSpPr>
          <p:spPr>
            <a:xfrm>
              <a:off x="4999350" y="244987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B6AB885B-E5AE-EF46-AF3C-D15E9D455D42}"/>
                </a:ext>
              </a:extLst>
            </p:cNvPr>
            <p:cNvSpPr/>
            <p:nvPr/>
          </p:nvSpPr>
          <p:spPr>
            <a:xfrm>
              <a:off x="5115750" y="24516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5D7EC3E6-8FB4-8646-995A-41A202D1C15D}"/>
                </a:ext>
              </a:extLst>
            </p:cNvPr>
            <p:cNvSpPr/>
            <p:nvPr/>
          </p:nvSpPr>
          <p:spPr>
            <a:xfrm>
              <a:off x="5232150" y="244987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" name="椭圆 253">
              <a:extLst>
                <a:ext uri="{FF2B5EF4-FFF2-40B4-BE49-F238E27FC236}">
                  <a16:creationId xmlns:a16="http://schemas.microsoft.com/office/drawing/2014/main" id="{5AE5E6FC-9941-6B45-812A-8AC529CD451C}"/>
                </a:ext>
              </a:extLst>
            </p:cNvPr>
            <p:cNvSpPr/>
            <p:nvPr/>
          </p:nvSpPr>
          <p:spPr>
            <a:xfrm>
              <a:off x="6402292" y="22154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1E76626E-8989-7240-BF56-454F347A482E}"/>
                </a:ext>
              </a:extLst>
            </p:cNvPr>
            <p:cNvSpPr/>
            <p:nvPr/>
          </p:nvSpPr>
          <p:spPr>
            <a:xfrm>
              <a:off x="6518692" y="22154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" name="椭圆 255">
              <a:extLst>
                <a:ext uri="{FF2B5EF4-FFF2-40B4-BE49-F238E27FC236}">
                  <a16:creationId xmlns:a16="http://schemas.microsoft.com/office/drawing/2014/main" id="{D8FD2252-F9B0-5446-8658-ECA5E05E4708}"/>
                </a:ext>
              </a:extLst>
            </p:cNvPr>
            <p:cNvSpPr/>
            <p:nvPr/>
          </p:nvSpPr>
          <p:spPr>
            <a:xfrm>
              <a:off x="6635092" y="22154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D4F98257-645F-6246-8A89-2B4385A84EF3}"/>
                </a:ext>
              </a:extLst>
            </p:cNvPr>
            <p:cNvSpPr/>
            <p:nvPr/>
          </p:nvSpPr>
          <p:spPr>
            <a:xfrm>
              <a:off x="6751492" y="22154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" name="椭圆 257">
              <a:extLst>
                <a:ext uri="{FF2B5EF4-FFF2-40B4-BE49-F238E27FC236}">
                  <a16:creationId xmlns:a16="http://schemas.microsoft.com/office/drawing/2014/main" id="{0B0FB7E6-841D-004C-97D7-D7AC93E302CE}"/>
                </a:ext>
              </a:extLst>
            </p:cNvPr>
            <p:cNvSpPr/>
            <p:nvPr/>
          </p:nvSpPr>
          <p:spPr>
            <a:xfrm>
              <a:off x="6402292" y="23321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" name="椭圆 258">
              <a:extLst>
                <a:ext uri="{FF2B5EF4-FFF2-40B4-BE49-F238E27FC236}">
                  <a16:creationId xmlns:a16="http://schemas.microsoft.com/office/drawing/2014/main" id="{EB9B0AD5-396D-E74A-9DC7-D8DA880F5D1E}"/>
                </a:ext>
              </a:extLst>
            </p:cNvPr>
            <p:cNvSpPr/>
            <p:nvPr/>
          </p:nvSpPr>
          <p:spPr>
            <a:xfrm>
              <a:off x="6402292" y="17413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00BE7CBA-2043-7642-82F6-C07BCAB557BD}"/>
                </a:ext>
              </a:extLst>
            </p:cNvPr>
            <p:cNvSpPr/>
            <p:nvPr/>
          </p:nvSpPr>
          <p:spPr>
            <a:xfrm>
              <a:off x="6518692" y="17413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31F15DDE-CB99-F149-A716-EA15555F6F3D}"/>
                </a:ext>
              </a:extLst>
            </p:cNvPr>
            <p:cNvSpPr/>
            <p:nvPr/>
          </p:nvSpPr>
          <p:spPr>
            <a:xfrm>
              <a:off x="6402292" y="18579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2" name="椭圆 261">
              <a:extLst>
                <a:ext uri="{FF2B5EF4-FFF2-40B4-BE49-F238E27FC236}">
                  <a16:creationId xmlns:a16="http://schemas.microsoft.com/office/drawing/2014/main" id="{733C9E7D-5478-8344-A79E-1B3423B65FA1}"/>
                </a:ext>
              </a:extLst>
            </p:cNvPr>
            <p:cNvSpPr/>
            <p:nvPr/>
          </p:nvSpPr>
          <p:spPr>
            <a:xfrm>
              <a:off x="6518692" y="18579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3" name="椭圆 262">
              <a:extLst>
                <a:ext uri="{FF2B5EF4-FFF2-40B4-BE49-F238E27FC236}">
                  <a16:creationId xmlns:a16="http://schemas.microsoft.com/office/drawing/2014/main" id="{7577423D-D5AD-BF43-BCCA-67208D4C9967}"/>
                </a:ext>
              </a:extLst>
            </p:cNvPr>
            <p:cNvSpPr/>
            <p:nvPr/>
          </p:nvSpPr>
          <p:spPr>
            <a:xfrm>
              <a:off x="6635092" y="18597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73CE18ED-7122-4445-8E51-AC5B8C5FAB79}"/>
                </a:ext>
              </a:extLst>
            </p:cNvPr>
            <p:cNvSpPr/>
            <p:nvPr/>
          </p:nvSpPr>
          <p:spPr>
            <a:xfrm>
              <a:off x="6751492" y="18579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FD896616-9003-F04D-959C-3F80CF9A0EFF}"/>
                </a:ext>
              </a:extLst>
            </p:cNvPr>
            <p:cNvSpPr/>
            <p:nvPr/>
          </p:nvSpPr>
          <p:spPr>
            <a:xfrm>
              <a:off x="6402292" y="1974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" name="椭圆 265">
              <a:extLst>
                <a:ext uri="{FF2B5EF4-FFF2-40B4-BE49-F238E27FC236}">
                  <a16:creationId xmlns:a16="http://schemas.microsoft.com/office/drawing/2014/main" id="{50431376-6600-9246-93FF-D5CB530F8578}"/>
                </a:ext>
              </a:extLst>
            </p:cNvPr>
            <p:cNvSpPr/>
            <p:nvPr/>
          </p:nvSpPr>
          <p:spPr>
            <a:xfrm>
              <a:off x="6518692" y="1974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" name="椭圆 266">
              <a:extLst>
                <a:ext uri="{FF2B5EF4-FFF2-40B4-BE49-F238E27FC236}">
                  <a16:creationId xmlns:a16="http://schemas.microsoft.com/office/drawing/2014/main" id="{79DF7B60-33BE-544D-BCAC-C8ADB3802AC7}"/>
                </a:ext>
              </a:extLst>
            </p:cNvPr>
            <p:cNvSpPr/>
            <p:nvPr/>
          </p:nvSpPr>
          <p:spPr>
            <a:xfrm>
              <a:off x="6635092" y="1974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A92970D9-94F4-9842-A8C5-A271809C5E1D}"/>
                </a:ext>
              </a:extLst>
            </p:cNvPr>
            <p:cNvSpPr/>
            <p:nvPr/>
          </p:nvSpPr>
          <p:spPr>
            <a:xfrm>
              <a:off x="6751492" y="19745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24F73E52-0E48-7246-8E5C-CE38EEF447AB}"/>
                </a:ext>
              </a:extLst>
            </p:cNvPr>
            <p:cNvSpPr/>
            <p:nvPr/>
          </p:nvSpPr>
          <p:spPr>
            <a:xfrm>
              <a:off x="6402292" y="209119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" name="椭圆 269">
              <a:extLst>
                <a:ext uri="{FF2B5EF4-FFF2-40B4-BE49-F238E27FC236}">
                  <a16:creationId xmlns:a16="http://schemas.microsoft.com/office/drawing/2014/main" id="{48AB4AB9-CBF2-0040-9E43-AA71DFEF8E67}"/>
                </a:ext>
              </a:extLst>
            </p:cNvPr>
            <p:cNvSpPr/>
            <p:nvPr/>
          </p:nvSpPr>
          <p:spPr>
            <a:xfrm>
              <a:off x="6518692" y="209119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" name="椭圆 270">
              <a:extLst>
                <a:ext uri="{FF2B5EF4-FFF2-40B4-BE49-F238E27FC236}">
                  <a16:creationId xmlns:a16="http://schemas.microsoft.com/office/drawing/2014/main" id="{966993E3-59F0-F64B-8284-2DBAB54A73F4}"/>
                </a:ext>
              </a:extLst>
            </p:cNvPr>
            <p:cNvSpPr/>
            <p:nvPr/>
          </p:nvSpPr>
          <p:spPr>
            <a:xfrm>
              <a:off x="6635092" y="20929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9A213E68-A159-A749-A94B-0A293B6E1DD8}"/>
                </a:ext>
              </a:extLst>
            </p:cNvPr>
            <p:cNvSpPr/>
            <p:nvPr/>
          </p:nvSpPr>
          <p:spPr>
            <a:xfrm>
              <a:off x="6751492" y="209119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4C080A91-2381-864E-855B-464A0A83E936}"/>
                </a:ext>
              </a:extLst>
            </p:cNvPr>
            <p:cNvSpPr/>
            <p:nvPr/>
          </p:nvSpPr>
          <p:spPr>
            <a:xfrm>
              <a:off x="6518692" y="15045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90B94AD4-5F25-9349-A5A6-B5DE006F8900}"/>
                </a:ext>
              </a:extLst>
            </p:cNvPr>
            <p:cNvSpPr/>
            <p:nvPr/>
          </p:nvSpPr>
          <p:spPr>
            <a:xfrm>
              <a:off x="6635092" y="15045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A8723510-7F9B-AD46-92EE-2C41906014BC}"/>
                </a:ext>
              </a:extLst>
            </p:cNvPr>
            <p:cNvSpPr/>
            <p:nvPr/>
          </p:nvSpPr>
          <p:spPr>
            <a:xfrm>
              <a:off x="6751492" y="15045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" name="椭圆 275">
              <a:extLst>
                <a:ext uri="{FF2B5EF4-FFF2-40B4-BE49-F238E27FC236}">
                  <a16:creationId xmlns:a16="http://schemas.microsoft.com/office/drawing/2014/main" id="{D739D9CA-9EFF-144C-AF89-984D2F07C15B}"/>
                </a:ext>
              </a:extLst>
            </p:cNvPr>
            <p:cNvSpPr/>
            <p:nvPr/>
          </p:nvSpPr>
          <p:spPr>
            <a:xfrm>
              <a:off x="6751492" y="16211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" name="椭圆 276">
              <a:extLst>
                <a:ext uri="{FF2B5EF4-FFF2-40B4-BE49-F238E27FC236}">
                  <a16:creationId xmlns:a16="http://schemas.microsoft.com/office/drawing/2014/main" id="{FF5AC44B-62E2-D44B-A68B-D90EB9B55C0C}"/>
                </a:ext>
              </a:extLst>
            </p:cNvPr>
            <p:cNvSpPr/>
            <p:nvPr/>
          </p:nvSpPr>
          <p:spPr>
            <a:xfrm>
              <a:off x="5814150" y="24485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" name="椭圆 277">
              <a:extLst>
                <a:ext uri="{FF2B5EF4-FFF2-40B4-BE49-F238E27FC236}">
                  <a16:creationId xmlns:a16="http://schemas.microsoft.com/office/drawing/2014/main" id="{3B8953E7-FACE-BA4B-91D1-A4A5A395DE1B}"/>
                </a:ext>
              </a:extLst>
            </p:cNvPr>
            <p:cNvSpPr/>
            <p:nvPr/>
          </p:nvSpPr>
          <p:spPr>
            <a:xfrm>
              <a:off x="5930550" y="24485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" name="椭圆 278">
              <a:extLst>
                <a:ext uri="{FF2B5EF4-FFF2-40B4-BE49-F238E27FC236}">
                  <a16:creationId xmlns:a16="http://schemas.microsoft.com/office/drawing/2014/main" id="{A28B3075-82D4-B640-88AB-5105553B98D1}"/>
                </a:ext>
              </a:extLst>
            </p:cNvPr>
            <p:cNvSpPr/>
            <p:nvPr/>
          </p:nvSpPr>
          <p:spPr>
            <a:xfrm>
              <a:off x="6046950" y="24485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" name="椭圆 279">
              <a:extLst>
                <a:ext uri="{FF2B5EF4-FFF2-40B4-BE49-F238E27FC236}">
                  <a16:creationId xmlns:a16="http://schemas.microsoft.com/office/drawing/2014/main" id="{4E804F0B-A24B-FF41-A327-3DAA1DFAB20F}"/>
                </a:ext>
              </a:extLst>
            </p:cNvPr>
            <p:cNvSpPr/>
            <p:nvPr/>
          </p:nvSpPr>
          <p:spPr>
            <a:xfrm>
              <a:off x="6169492" y="244681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1" name="椭圆 280">
              <a:extLst>
                <a:ext uri="{FF2B5EF4-FFF2-40B4-BE49-F238E27FC236}">
                  <a16:creationId xmlns:a16="http://schemas.microsoft.com/office/drawing/2014/main" id="{F7AC3BEF-AEFD-5845-AC85-692E9E619237}"/>
                </a:ext>
              </a:extLst>
            </p:cNvPr>
            <p:cNvSpPr/>
            <p:nvPr/>
          </p:nvSpPr>
          <p:spPr>
            <a:xfrm>
              <a:off x="5814150" y="25651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2" name="椭圆 281">
              <a:extLst>
                <a:ext uri="{FF2B5EF4-FFF2-40B4-BE49-F238E27FC236}">
                  <a16:creationId xmlns:a16="http://schemas.microsoft.com/office/drawing/2014/main" id="{8C98DEEF-BFB7-7E4F-99CC-90B95863EF1D}"/>
                </a:ext>
              </a:extLst>
            </p:cNvPr>
            <p:cNvSpPr/>
            <p:nvPr/>
          </p:nvSpPr>
          <p:spPr>
            <a:xfrm>
              <a:off x="5930550" y="25651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3" name="椭圆 282">
              <a:extLst>
                <a:ext uri="{FF2B5EF4-FFF2-40B4-BE49-F238E27FC236}">
                  <a16:creationId xmlns:a16="http://schemas.microsoft.com/office/drawing/2014/main" id="{BE76295C-F444-7C42-8BF2-7CF4BE7B69E8}"/>
                </a:ext>
              </a:extLst>
            </p:cNvPr>
            <p:cNvSpPr/>
            <p:nvPr/>
          </p:nvSpPr>
          <p:spPr>
            <a:xfrm>
              <a:off x="6046950" y="25669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" name="椭圆 283">
              <a:extLst>
                <a:ext uri="{FF2B5EF4-FFF2-40B4-BE49-F238E27FC236}">
                  <a16:creationId xmlns:a16="http://schemas.microsoft.com/office/drawing/2014/main" id="{918C4699-0811-B04A-AAC1-B7D623A6CC8A}"/>
                </a:ext>
              </a:extLst>
            </p:cNvPr>
            <p:cNvSpPr/>
            <p:nvPr/>
          </p:nvSpPr>
          <p:spPr>
            <a:xfrm>
              <a:off x="5814150" y="26818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A5DE6300-4232-D245-B21D-28CF3A2B279F}"/>
                </a:ext>
              </a:extLst>
            </p:cNvPr>
            <p:cNvSpPr/>
            <p:nvPr/>
          </p:nvSpPr>
          <p:spPr>
            <a:xfrm>
              <a:off x="5930550" y="26818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6" name="椭圆 285">
              <a:extLst>
                <a:ext uri="{FF2B5EF4-FFF2-40B4-BE49-F238E27FC236}">
                  <a16:creationId xmlns:a16="http://schemas.microsoft.com/office/drawing/2014/main" id="{D7F8D38F-6874-CA4A-BD88-7DE8A9F4EFC4}"/>
                </a:ext>
              </a:extLst>
            </p:cNvPr>
            <p:cNvSpPr/>
            <p:nvPr/>
          </p:nvSpPr>
          <p:spPr>
            <a:xfrm>
              <a:off x="5814150" y="27984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BB257F9D-A8F9-1440-8B0A-D562EC800614}"/>
                </a:ext>
              </a:extLst>
            </p:cNvPr>
            <p:cNvSpPr/>
            <p:nvPr/>
          </p:nvSpPr>
          <p:spPr>
            <a:xfrm>
              <a:off x="5814150" y="22118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8" name="椭圆 287">
              <a:extLst>
                <a:ext uri="{FF2B5EF4-FFF2-40B4-BE49-F238E27FC236}">
                  <a16:creationId xmlns:a16="http://schemas.microsoft.com/office/drawing/2014/main" id="{5C23C5FF-08BC-8A45-AE5B-6456062554E6}"/>
                </a:ext>
              </a:extLst>
            </p:cNvPr>
            <p:cNvSpPr/>
            <p:nvPr/>
          </p:nvSpPr>
          <p:spPr>
            <a:xfrm>
              <a:off x="5930550" y="22118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9" name="椭圆 288">
              <a:extLst>
                <a:ext uri="{FF2B5EF4-FFF2-40B4-BE49-F238E27FC236}">
                  <a16:creationId xmlns:a16="http://schemas.microsoft.com/office/drawing/2014/main" id="{9B311204-551B-5848-A9D4-6E3113F823CF}"/>
                </a:ext>
              </a:extLst>
            </p:cNvPr>
            <p:cNvSpPr/>
            <p:nvPr/>
          </p:nvSpPr>
          <p:spPr>
            <a:xfrm>
              <a:off x="6046950" y="22118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6A6F4ED2-DD59-BC47-BBB2-5DCC25D6E95B}"/>
                </a:ext>
              </a:extLst>
            </p:cNvPr>
            <p:cNvSpPr/>
            <p:nvPr/>
          </p:nvSpPr>
          <p:spPr>
            <a:xfrm>
              <a:off x="6169492" y="2210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71D49096-39D2-7440-8757-0C514CC6B302}"/>
                </a:ext>
              </a:extLst>
            </p:cNvPr>
            <p:cNvSpPr/>
            <p:nvPr/>
          </p:nvSpPr>
          <p:spPr>
            <a:xfrm>
              <a:off x="6285892" y="2210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2" name="椭圆 291">
              <a:extLst>
                <a:ext uri="{FF2B5EF4-FFF2-40B4-BE49-F238E27FC236}">
                  <a16:creationId xmlns:a16="http://schemas.microsoft.com/office/drawing/2014/main" id="{66FB9FAE-7EE9-2F4E-97D6-F4E21A1C6C23}"/>
                </a:ext>
              </a:extLst>
            </p:cNvPr>
            <p:cNvSpPr/>
            <p:nvPr/>
          </p:nvSpPr>
          <p:spPr>
            <a:xfrm>
              <a:off x="5814150" y="23284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3" name="椭圆 292">
              <a:extLst>
                <a:ext uri="{FF2B5EF4-FFF2-40B4-BE49-F238E27FC236}">
                  <a16:creationId xmlns:a16="http://schemas.microsoft.com/office/drawing/2014/main" id="{25AFFF58-4C33-AD4E-AFFF-D53D992CCD7B}"/>
                </a:ext>
              </a:extLst>
            </p:cNvPr>
            <p:cNvSpPr/>
            <p:nvPr/>
          </p:nvSpPr>
          <p:spPr>
            <a:xfrm>
              <a:off x="5930550" y="23284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EF34BBFD-F356-D24B-9B8E-FC378D1ACF0F}"/>
                </a:ext>
              </a:extLst>
            </p:cNvPr>
            <p:cNvSpPr/>
            <p:nvPr/>
          </p:nvSpPr>
          <p:spPr>
            <a:xfrm>
              <a:off x="6046950" y="23301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" name="椭圆 294">
              <a:extLst>
                <a:ext uri="{FF2B5EF4-FFF2-40B4-BE49-F238E27FC236}">
                  <a16:creationId xmlns:a16="http://schemas.microsoft.com/office/drawing/2014/main" id="{99E5627B-98A6-F04C-9389-3DE83206C0A1}"/>
                </a:ext>
              </a:extLst>
            </p:cNvPr>
            <p:cNvSpPr/>
            <p:nvPr/>
          </p:nvSpPr>
          <p:spPr>
            <a:xfrm>
              <a:off x="6169492" y="23266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6" name="椭圆 295">
              <a:extLst>
                <a:ext uri="{FF2B5EF4-FFF2-40B4-BE49-F238E27FC236}">
                  <a16:creationId xmlns:a16="http://schemas.microsoft.com/office/drawing/2014/main" id="{E46579E5-D981-F445-9262-A46020258303}"/>
                </a:ext>
              </a:extLst>
            </p:cNvPr>
            <p:cNvSpPr/>
            <p:nvPr/>
          </p:nvSpPr>
          <p:spPr>
            <a:xfrm>
              <a:off x="6285892" y="23266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EB2ECA0B-3609-724C-AB5E-FA8745C7AEC3}"/>
                </a:ext>
              </a:extLst>
            </p:cNvPr>
            <p:cNvSpPr/>
            <p:nvPr/>
          </p:nvSpPr>
          <p:spPr>
            <a:xfrm>
              <a:off x="5814150" y="19804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07306BC9-C639-274C-8F15-1BFBA51196A5}"/>
                </a:ext>
              </a:extLst>
            </p:cNvPr>
            <p:cNvSpPr/>
            <p:nvPr/>
          </p:nvSpPr>
          <p:spPr>
            <a:xfrm>
              <a:off x="5930550" y="19804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AFF5EF04-BFEC-0248-AA61-3EE595D32C5C}"/>
                </a:ext>
              </a:extLst>
            </p:cNvPr>
            <p:cNvSpPr/>
            <p:nvPr/>
          </p:nvSpPr>
          <p:spPr>
            <a:xfrm>
              <a:off x="6046950" y="198049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5D043D55-BAD4-004D-8732-E4466B84E154}"/>
                </a:ext>
              </a:extLst>
            </p:cNvPr>
            <p:cNvSpPr/>
            <p:nvPr/>
          </p:nvSpPr>
          <p:spPr>
            <a:xfrm>
              <a:off x="6169492" y="19787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C34920B3-AE0F-0B4D-A8B5-49365ED13756}"/>
                </a:ext>
              </a:extLst>
            </p:cNvPr>
            <p:cNvSpPr/>
            <p:nvPr/>
          </p:nvSpPr>
          <p:spPr>
            <a:xfrm>
              <a:off x="6285892" y="19787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2" name="椭圆 301">
              <a:extLst>
                <a:ext uri="{FF2B5EF4-FFF2-40B4-BE49-F238E27FC236}">
                  <a16:creationId xmlns:a16="http://schemas.microsoft.com/office/drawing/2014/main" id="{15FBCA28-F132-3040-8D53-62A158729E7F}"/>
                </a:ext>
              </a:extLst>
            </p:cNvPr>
            <p:cNvSpPr/>
            <p:nvPr/>
          </p:nvSpPr>
          <p:spPr>
            <a:xfrm>
              <a:off x="5814150" y="20971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A14F55F8-922C-2E41-8BA4-DD1013308D1D}"/>
                </a:ext>
              </a:extLst>
            </p:cNvPr>
            <p:cNvSpPr/>
            <p:nvPr/>
          </p:nvSpPr>
          <p:spPr>
            <a:xfrm>
              <a:off x="5930550" y="20971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338F768B-C2A0-F446-89C4-5C72A6B9F5F0}"/>
                </a:ext>
              </a:extLst>
            </p:cNvPr>
            <p:cNvSpPr/>
            <p:nvPr/>
          </p:nvSpPr>
          <p:spPr>
            <a:xfrm>
              <a:off x="6046950" y="20988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8A07461A-79B9-9541-8774-BFA409DA9F97}"/>
                </a:ext>
              </a:extLst>
            </p:cNvPr>
            <p:cNvSpPr/>
            <p:nvPr/>
          </p:nvSpPr>
          <p:spPr>
            <a:xfrm>
              <a:off x="6169492" y="20953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6" name="椭圆 305">
              <a:extLst>
                <a:ext uri="{FF2B5EF4-FFF2-40B4-BE49-F238E27FC236}">
                  <a16:creationId xmlns:a16="http://schemas.microsoft.com/office/drawing/2014/main" id="{66161E8A-6943-FC43-BB11-0B26D3429CFF}"/>
                </a:ext>
              </a:extLst>
            </p:cNvPr>
            <p:cNvSpPr/>
            <p:nvPr/>
          </p:nvSpPr>
          <p:spPr>
            <a:xfrm>
              <a:off x="6285892" y="20953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237066CC-B1DF-F545-9959-7A56794F4486}"/>
                </a:ext>
              </a:extLst>
            </p:cNvPr>
            <p:cNvSpPr/>
            <p:nvPr/>
          </p:nvSpPr>
          <p:spPr>
            <a:xfrm>
              <a:off x="5930550" y="16264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403EE2DD-708E-3E47-97B9-82EE4CC7C839}"/>
                </a:ext>
              </a:extLst>
            </p:cNvPr>
            <p:cNvSpPr/>
            <p:nvPr/>
          </p:nvSpPr>
          <p:spPr>
            <a:xfrm>
              <a:off x="6046950" y="16282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C1986AA2-8D30-E34D-AC2C-B8E8D950FCDB}"/>
                </a:ext>
              </a:extLst>
            </p:cNvPr>
            <p:cNvSpPr/>
            <p:nvPr/>
          </p:nvSpPr>
          <p:spPr>
            <a:xfrm>
              <a:off x="6169492" y="16247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0" name="椭圆 309">
              <a:extLst>
                <a:ext uri="{FF2B5EF4-FFF2-40B4-BE49-F238E27FC236}">
                  <a16:creationId xmlns:a16="http://schemas.microsoft.com/office/drawing/2014/main" id="{C0B81C20-41DD-654B-AFA8-2052481A4389}"/>
                </a:ext>
              </a:extLst>
            </p:cNvPr>
            <p:cNvSpPr/>
            <p:nvPr/>
          </p:nvSpPr>
          <p:spPr>
            <a:xfrm>
              <a:off x="6285892" y="16247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38729F50-2D68-3F40-ACA1-426BFCADF99D}"/>
                </a:ext>
              </a:extLst>
            </p:cNvPr>
            <p:cNvSpPr/>
            <p:nvPr/>
          </p:nvSpPr>
          <p:spPr>
            <a:xfrm>
              <a:off x="5814150" y="17431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2" name="椭圆 311">
              <a:extLst>
                <a:ext uri="{FF2B5EF4-FFF2-40B4-BE49-F238E27FC236}">
                  <a16:creationId xmlns:a16="http://schemas.microsoft.com/office/drawing/2014/main" id="{DC61C501-58C4-F042-ACEA-85CB08C20013}"/>
                </a:ext>
              </a:extLst>
            </p:cNvPr>
            <p:cNvSpPr/>
            <p:nvPr/>
          </p:nvSpPr>
          <p:spPr>
            <a:xfrm>
              <a:off x="5930550" y="17431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3" name="椭圆 312">
              <a:extLst>
                <a:ext uri="{FF2B5EF4-FFF2-40B4-BE49-F238E27FC236}">
                  <a16:creationId xmlns:a16="http://schemas.microsoft.com/office/drawing/2014/main" id="{D1C25E52-1BD4-5D46-BC15-20C7B7D332EF}"/>
                </a:ext>
              </a:extLst>
            </p:cNvPr>
            <p:cNvSpPr/>
            <p:nvPr/>
          </p:nvSpPr>
          <p:spPr>
            <a:xfrm>
              <a:off x="6046950" y="17431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4" name="椭圆 313">
              <a:extLst>
                <a:ext uri="{FF2B5EF4-FFF2-40B4-BE49-F238E27FC236}">
                  <a16:creationId xmlns:a16="http://schemas.microsoft.com/office/drawing/2014/main" id="{7A253638-144B-0147-BF15-FBCFF608E059}"/>
                </a:ext>
              </a:extLst>
            </p:cNvPr>
            <p:cNvSpPr/>
            <p:nvPr/>
          </p:nvSpPr>
          <p:spPr>
            <a:xfrm>
              <a:off x="6169492" y="17413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D2EFD7BE-F7ED-7341-B38E-CBA44F376227}"/>
                </a:ext>
              </a:extLst>
            </p:cNvPr>
            <p:cNvSpPr/>
            <p:nvPr/>
          </p:nvSpPr>
          <p:spPr>
            <a:xfrm>
              <a:off x="6285892" y="17413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6" name="椭圆 315">
              <a:extLst>
                <a:ext uri="{FF2B5EF4-FFF2-40B4-BE49-F238E27FC236}">
                  <a16:creationId xmlns:a16="http://schemas.microsoft.com/office/drawing/2014/main" id="{6B76BA7F-F3B1-634C-9CE6-66D352393C6A}"/>
                </a:ext>
              </a:extLst>
            </p:cNvPr>
            <p:cNvSpPr/>
            <p:nvPr/>
          </p:nvSpPr>
          <p:spPr>
            <a:xfrm>
              <a:off x="5814150" y="18597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7" name="椭圆 316">
              <a:extLst>
                <a:ext uri="{FF2B5EF4-FFF2-40B4-BE49-F238E27FC236}">
                  <a16:creationId xmlns:a16="http://schemas.microsoft.com/office/drawing/2014/main" id="{383ED785-3A1D-3B47-BB38-BBC936257BC8}"/>
                </a:ext>
              </a:extLst>
            </p:cNvPr>
            <p:cNvSpPr/>
            <p:nvPr/>
          </p:nvSpPr>
          <p:spPr>
            <a:xfrm>
              <a:off x="5930550" y="18597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8" name="椭圆 317">
              <a:extLst>
                <a:ext uri="{FF2B5EF4-FFF2-40B4-BE49-F238E27FC236}">
                  <a16:creationId xmlns:a16="http://schemas.microsoft.com/office/drawing/2014/main" id="{C40A9A65-8BBF-D341-9DF8-59DAB6EC6F5F}"/>
                </a:ext>
              </a:extLst>
            </p:cNvPr>
            <p:cNvSpPr/>
            <p:nvPr/>
          </p:nvSpPr>
          <p:spPr>
            <a:xfrm>
              <a:off x="6046950" y="18614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9" name="椭圆 318">
              <a:extLst>
                <a:ext uri="{FF2B5EF4-FFF2-40B4-BE49-F238E27FC236}">
                  <a16:creationId xmlns:a16="http://schemas.microsoft.com/office/drawing/2014/main" id="{FC9BAD55-3408-2A44-ABA5-E2D8F7D6620D}"/>
                </a:ext>
              </a:extLst>
            </p:cNvPr>
            <p:cNvSpPr/>
            <p:nvPr/>
          </p:nvSpPr>
          <p:spPr>
            <a:xfrm>
              <a:off x="6169492" y="18579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0" name="椭圆 319">
              <a:extLst>
                <a:ext uri="{FF2B5EF4-FFF2-40B4-BE49-F238E27FC236}">
                  <a16:creationId xmlns:a16="http://schemas.microsoft.com/office/drawing/2014/main" id="{D1F7781D-C51A-4345-BA5C-080E533EFD08}"/>
                </a:ext>
              </a:extLst>
            </p:cNvPr>
            <p:cNvSpPr/>
            <p:nvPr/>
          </p:nvSpPr>
          <p:spPr>
            <a:xfrm>
              <a:off x="6285892" y="18579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1" name="椭圆 320">
              <a:extLst>
                <a:ext uri="{FF2B5EF4-FFF2-40B4-BE49-F238E27FC236}">
                  <a16:creationId xmlns:a16="http://schemas.microsoft.com/office/drawing/2014/main" id="{E6CA73D2-0A8A-814F-BD3C-30210231F243}"/>
                </a:ext>
              </a:extLst>
            </p:cNvPr>
            <p:cNvSpPr/>
            <p:nvPr/>
          </p:nvSpPr>
          <p:spPr>
            <a:xfrm>
              <a:off x="5581350" y="2568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2" name="椭圆 321">
              <a:extLst>
                <a:ext uri="{FF2B5EF4-FFF2-40B4-BE49-F238E27FC236}">
                  <a16:creationId xmlns:a16="http://schemas.microsoft.com/office/drawing/2014/main" id="{BA0A0DDE-6434-D54A-BD01-E70792D30DE9}"/>
                </a:ext>
              </a:extLst>
            </p:cNvPr>
            <p:cNvSpPr/>
            <p:nvPr/>
          </p:nvSpPr>
          <p:spPr>
            <a:xfrm>
              <a:off x="5697750" y="25687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3" name="椭圆 322">
              <a:extLst>
                <a:ext uri="{FF2B5EF4-FFF2-40B4-BE49-F238E27FC236}">
                  <a16:creationId xmlns:a16="http://schemas.microsoft.com/office/drawing/2014/main" id="{374956E7-8888-0643-BC49-0957C539C5C9}"/>
                </a:ext>
              </a:extLst>
            </p:cNvPr>
            <p:cNvSpPr/>
            <p:nvPr/>
          </p:nvSpPr>
          <p:spPr>
            <a:xfrm>
              <a:off x="5581350" y="2685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4" name="椭圆 323">
              <a:extLst>
                <a:ext uri="{FF2B5EF4-FFF2-40B4-BE49-F238E27FC236}">
                  <a16:creationId xmlns:a16="http://schemas.microsoft.com/office/drawing/2014/main" id="{ECEE3DEB-8A80-104D-B691-C131D97A3438}"/>
                </a:ext>
              </a:extLst>
            </p:cNvPr>
            <p:cNvSpPr/>
            <p:nvPr/>
          </p:nvSpPr>
          <p:spPr>
            <a:xfrm>
              <a:off x="5697750" y="26853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5" name="椭圆 324">
              <a:extLst>
                <a:ext uri="{FF2B5EF4-FFF2-40B4-BE49-F238E27FC236}">
                  <a16:creationId xmlns:a16="http://schemas.microsoft.com/office/drawing/2014/main" id="{95C852EF-F1EB-3A46-98D8-84DCC36DED53}"/>
                </a:ext>
              </a:extLst>
            </p:cNvPr>
            <p:cNvSpPr/>
            <p:nvPr/>
          </p:nvSpPr>
          <p:spPr>
            <a:xfrm>
              <a:off x="55813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6" name="椭圆 325">
              <a:extLst>
                <a:ext uri="{FF2B5EF4-FFF2-40B4-BE49-F238E27FC236}">
                  <a16:creationId xmlns:a16="http://schemas.microsoft.com/office/drawing/2014/main" id="{8FA38BD9-366F-674B-A574-11D493EB73E4}"/>
                </a:ext>
              </a:extLst>
            </p:cNvPr>
            <p:cNvSpPr/>
            <p:nvPr/>
          </p:nvSpPr>
          <p:spPr>
            <a:xfrm>
              <a:off x="5697750" y="28019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7" name="椭圆 326">
              <a:extLst>
                <a:ext uri="{FF2B5EF4-FFF2-40B4-BE49-F238E27FC236}">
                  <a16:creationId xmlns:a16="http://schemas.microsoft.com/office/drawing/2014/main" id="{9A7A6FFD-0A96-1946-8ED4-B622741CEDBE}"/>
                </a:ext>
              </a:extLst>
            </p:cNvPr>
            <p:cNvSpPr/>
            <p:nvPr/>
          </p:nvSpPr>
          <p:spPr>
            <a:xfrm>
              <a:off x="5581350" y="23319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8" name="椭圆 327">
              <a:extLst>
                <a:ext uri="{FF2B5EF4-FFF2-40B4-BE49-F238E27FC236}">
                  <a16:creationId xmlns:a16="http://schemas.microsoft.com/office/drawing/2014/main" id="{FAD6EA34-B8DB-504C-BDBE-3779E8DED6B1}"/>
                </a:ext>
              </a:extLst>
            </p:cNvPr>
            <p:cNvSpPr/>
            <p:nvPr/>
          </p:nvSpPr>
          <p:spPr>
            <a:xfrm>
              <a:off x="5697750" y="23319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9" name="椭圆 328">
              <a:extLst>
                <a:ext uri="{FF2B5EF4-FFF2-40B4-BE49-F238E27FC236}">
                  <a16:creationId xmlns:a16="http://schemas.microsoft.com/office/drawing/2014/main" id="{3E2400BB-584E-2643-9FDB-41C2AEAC3BE6}"/>
                </a:ext>
              </a:extLst>
            </p:cNvPr>
            <p:cNvSpPr/>
            <p:nvPr/>
          </p:nvSpPr>
          <p:spPr>
            <a:xfrm>
              <a:off x="5581350" y="24485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0" name="椭圆 329">
              <a:extLst>
                <a:ext uri="{FF2B5EF4-FFF2-40B4-BE49-F238E27FC236}">
                  <a16:creationId xmlns:a16="http://schemas.microsoft.com/office/drawing/2014/main" id="{A9A64ECE-9FC0-6F45-AE97-6AFD9D5E9372}"/>
                </a:ext>
              </a:extLst>
            </p:cNvPr>
            <p:cNvSpPr/>
            <p:nvPr/>
          </p:nvSpPr>
          <p:spPr>
            <a:xfrm>
              <a:off x="5697750" y="24485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1" name="椭圆 330">
              <a:extLst>
                <a:ext uri="{FF2B5EF4-FFF2-40B4-BE49-F238E27FC236}">
                  <a16:creationId xmlns:a16="http://schemas.microsoft.com/office/drawing/2014/main" id="{9D53384D-D7DC-514B-9945-968568F2BE39}"/>
                </a:ext>
              </a:extLst>
            </p:cNvPr>
            <p:cNvSpPr/>
            <p:nvPr/>
          </p:nvSpPr>
          <p:spPr>
            <a:xfrm>
              <a:off x="5581350" y="21006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2" name="椭圆 331">
              <a:extLst>
                <a:ext uri="{FF2B5EF4-FFF2-40B4-BE49-F238E27FC236}">
                  <a16:creationId xmlns:a16="http://schemas.microsoft.com/office/drawing/2014/main" id="{BA4359A5-6F1A-FB44-B550-A6933B4574C8}"/>
                </a:ext>
              </a:extLst>
            </p:cNvPr>
            <p:cNvSpPr/>
            <p:nvPr/>
          </p:nvSpPr>
          <p:spPr>
            <a:xfrm>
              <a:off x="5697750" y="21006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3" name="椭圆 332">
              <a:extLst>
                <a:ext uri="{FF2B5EF4-FFF2-40B4-BE49-F238E27FC236}">
                  <a16:creationId xmlns:a16="http://schemas.microsoft.com/office/drawing/2014/main" id="{5A8CBA31-5F8B-7240-AB11-FCBE0A45E5F3}"/>
                </a:ext>
              </a:extLst>
            </p:cNvPr>
            <p:cNvSpPr/>
            <p:nvPr/>
          </p:nvSpPr>
          <p:spPr>
            <a:xfrm>
              <a:off x="5581350" y="22172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4" name="椭圆 333">
              <a:extLst>
                <a:ext uri="{FF2B5EF4-FFF2-40B4-BE49-F238E27FC236}">
                  <a16:creationId xmlns:a16="http://schemas.microsoft.com/office/drawing/2014/main" id="{C26DDB39-6433-8A45-9581-558D37D88C18}"/>
                </a:ext>
              </a:extLst>
            </p:cNvPr>
            <p:cNvSpPr/>
            <p:nvPr/>
          </p:nvSpPr>
          <p:spPr>
            <a:xfrm>
              <a:off x="5697750" y="22172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5" name="椭圆 334">
              <a:extLst>
                <a:ext uri="{FF2B5EF4-FFF2-40B4-BE49-F238E27FC236}">
                  <a16:creationId xmlns:a16="http://schemas.microsoft.com/office/drawing/2014/main" id="{E8FBB89E-371C-7F48-9B26-898740AEDCD2}"/>
                </a:ext>
              </a:extLst>
            </p:cNvPr>
            <p:cNvSpPr/>
            <p:nvPr/>
          </p:nvSpPr>
          <p:spPr>
            <a:xfrm>
              <a:off x="5697750" y="17466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6" name="椭圆 335">
              <a:extLst>
                <a:ext uri="{FF2B5EF4-FFF2-40B4-BE49-F238E27FC236}">
                  <a16:creationId xmlns:a16="http://schemas.microsoft.com/office/drawing/2014/main" id="{C44E50B2-080E-3B42-8889-2B282FDAC757}"/>
                </a:ext>
              </a:extLst>
            </p:cNvPr>
            <p:cNvSpPr/>
            <p:nvPr/>
          </p:nvSpPr>
          <p:spPr>
            <a:xfrm>
              <a:off x="5581350" y="18632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7" name="椭圆 336">
              <a:extLst>
                <a:ext uri="{FF2B5EF4-FFF2-40B4-BE49-F238E27FC236}">
                  <a16:creationId xmlns:a16="http://schemas.microsoft.com/office/drawing/2014/main" id="{B0019C03-78AA-744F-B9CC-24EFF98843E1}"/>
                </a:ext>
              </a:extLst>
            </p:cNvPr>
            <p:cNvSpPr/>
            <p:nvPr/>
          </p:nvSpPr>
          <p:spPr>
            <a:xfrm>
              <a:off x="5697750" y="18632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8" name="椭圆 337">
              <a:extLst>
                <a:ext uri="{FF2B5EF4-FFF2-40B4-BE49-F238E27FC236}">
                  <a16:creationId xmlns:a16="http://schemas.microsoft.com/office/drawing/2014/main" id="{32DA751B-252F-4144-8757-4CC6FACA0219}"/>
                </a:ext>
              </a:extLst>
            </p:cNvPr>
            <p:cNvSpPr/>
            <p:nvPr/>
          </p:nvSpPr>
          <p:spPr>
            <a:xfrm>
              <a:off x="5581350" y="19798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9" name="椭圆 338">
              <a:extLst>
                <a:ext uri="{FF2B5EF4-FFF2-40B4-BE49-F238E27FC236}">
                  <a16:creationId xmlns:a16="http://schemas.microsoft.com/office/drawing/2014/main" id="{647E5099-C7CF-A84D-9045-053974D1327E}"/>
                </a:ext>
              </a:extLst>
            </p:cNvPr>
            <p:cNvSpPr/>
            <p:nvPr/>
          </p:nvSpPr>
          <p:spPr>
            <a:xfrm>
              <a:off x="5697750" y="19798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0" name="椭圆 339">
              <a:extLst>
                <a:ext uri="{FF2B5EF4-FFF2-40B4-BE49-F238E27FC236}">
                  <a16:creationId xmlns:a16="http://schemas.microsoft.com/office/drawing/2014/main" id="{3ACA1BAA-DD3D-F94C-B6E2-41E0385C54F0}"/>
                </a:ext>
              </a:extLst>
            </p:cNvPr>
            <p:cNvSpPr/>
            <p:nvPr/>
          </p:nvSpPr>
          <p:spPr>
            <a:xfrm>
              <a:off x="5348550" y="25711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1" name="椭圆 340">
              <a:extLst>
                <a:ext uri="{FF2B5EF4-FFF2-40B4-BE49-F238E27FC236}">
                  <a16:creationId xmlns:a16="http://schemas.microsoft.com/office/drawing/2014/main" id="{2F6163F3-E98F-124E-8A72-812009A5EDD5}"/>
                </a:ext>
              </a:extLst>
            </p:cNvPr>
            <p:cNvSpPr/>
            <p:nvPr/>
          </p:nvSpPr>
          <p:spPr>
            <a:xfrm>
              <a:off x="5464950" y="25711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2" name="椭圆 341">
              <a:extLst>
                <a:ext uri="{FF2B5EF4-FFF2-40B4-BE49-F238E27FC236}">
                  <a16:creationId xmlns:a16="http://schemas.microsoft.com/office/drawing/2014/main" id="{3FDB01F8-684B-BF4D-BF87-3B4DC95F477B}"/>
                </a:ext>
              </a:extLst>
            </p:cNvPr>
            <p:cNvSpPr/>
            <p:nvPr/>
          </p:nvSpPr>
          <p:spPr>
            <a:xfrm>
              <a:off x="5348550" y="26877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3" name="椭圆 342">
              <a:extLst>
                <a:ext uri="{FF2B5EF4-FFF2-40B4-BE49-F238E27FC236}">
                  <a16:creationId xmlns:a16="http://schemas.microsoft.com/office/drawing/2014/main" id="{2B250C4C-990D-4F41-AB42-10C8FA3475D7}"/>
                </a:ext>
              </a:extLst>
            </p:cNvPr>
            <p:cNvSpPr/>
            <p:nvPr/>
          </p:nvSpPr>
          <p:spPr>
            <a:xfrm>
              <a:off x="5464950" y="26877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4" name="椭圆 343">
              <a:extLst>
                <a:ext uri="{FF2B5EF4-FFF2-40B4-BE49-F238E27FC236}">
                  <a16:creationId xmlns:a16="http://schemas.microsoft.com/office/drawing/2014/main" id="{1EE60CF5-425E-2748-A089-0D7E3B642466}"/>
                </a:ext>
              </a:extLst>
            </p:cNvPr>
            <p:cNvSpPr/>
            <p:nvPr/>
          </p:nvSpPr>
          <p:spPr>
            <a:xfrm>
              <a:off x="5348550" y="28043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5" name="椭圆 344">
              <a:extLst>
                <a:ext uri="{FF2B5EF4-FFF2-40B4-BE49-F238E27FC236}">
                  <a16:creationId xmlns:a16="http://schemas.microsoft.com/office/drawing/2014/main" id="{C2DE7E8D-0091-B940-A6E2-121737A3AC8B}"/>
                </a:ext>
              </a:extLst>
            </p:cNvPr>
            <p:cNvSpPr/>
            <p:nvPr/>
          </p:nvSpPr>
          <p:spPr>
            <a:xfrm>
              <a:off x="5464950" y="28043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6" name="椭圆 345">
              <a:extLst>
                <a:ext uri="{FF2B5EF4-FFF2-40B4-BE49-F238E27FC236}">
                  <a16:creationId xmlns:a16="http://schemas.microsoft.com/office/drawing/2014/main" id="{58D180BB-36E6-B240-B29D-34A79B282080}"/>
                </a:ext>
              </a:extLst>
            </p:cNvPr>
            <p:cNvSpPr/>
            <p:nvPr/>
          </p:nvSpPr>
          <p:spPr>
            <a:xfrm>
              <a:off x="5348550" y="233436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7" name="椭圆 346">
              <a:extLst>
                <a:ext uri="{FF2B5EF4-FFF2-40B4-BE49-F238E27FC236}">
                  <a16:creationId xmlns:a16="http://schemas.microsoft.com/office/drawing/2014/main" id="{2761D0BA-030B-A945-A5D8-780DFEA67B07}"/>
                </a:ext>
              </a:extLst>
            </p:cNvPr>
            <p:cNvSpPr/>
            <p:nvPr/>
          </p:nvSpPr>
          <p:spPr>
            <a:xfrm>
              <a:off x="5464950" y="233436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8" name="椭圆 347">
              <a:extLst>
                <a:ext uri="{FF2B5EF4-FFF2-40B4-BE49-F238E27FC236}">
                  <a16:creationId xmlns:a16="http://schemas.microsoft.com/office/drawing/2014/main" id="{3809EB0C-00D8-7443-8574-FCC48B1A9844}"/>
                </a:ext>
              </a:extLst>
            </p:cNvPr>
            <p:cNvSpPr/>
            <p:nvPr/>
          </p:nvSpPr>
          <p:spPr>
            <a:xfrm>
              <a:off x="5348550" y="24509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9" name="椭圆 348">
              <a:extLst>
                <a:ext uri="{FF2B5EF4-FFF2-40B4-BE49-F238E27FC236}">
                  <a16:creationId xmlns:a16="http://schemas.microsoft.com/office/drawing/2014/main" id="{C4589E89-7D21-6E4B-8213-2D63AFFED09D}"/>
                </a:ext>
              </a:extLst>
            </p:cNvPr>
            <p:cNvSpPr/>
            <p:nvPr/>
          </p:nvSpPr>
          <p:spPr>
            <a:xfrm>
              <a:off x="5464950" y="245098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0" name="椭圆 349">
              <a:extLst>
                <a:ext uri="{FF2B5EF4-FFF2-40B4-BE49-F238E27FC236}">
                  <a16:creationId xmlns:a16="http://schemas.microsoft.com/office/drawing/2014/main" id="{76A09C61-CA44-554F-9BEA-BE9AE64BE54E}"/>
                </a:ext>
              </a:extLst>
            </p:cNvPr>
            <p:cNvSpPr/>
            <p:nvPr/>
          </p:nvSpPr>
          <p:spPr>
            <a:xfrm>
              <a:off x="5348550" y="21030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6C598B2B-F308-E840-ACB5-D3762CFBC3A3}"/>
                </a:ext>
              </a:extLst>
            </p:cNvPr>
            <p:cNvSpPr/>
            <p:nvPr/>
          </p:nvSpPr>
          <p:spPr>
            <a:xfrm>
              <a:off x="5464950" y="21030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2" name="椭圆 351">
              <a:extLst>
                <a:ext uri="{FF2B5EF4-FFF2-40B4-BE49-F238E27FC236}">
                  <a16:creationId xmlns:a16="http://schemas.microsoft.com/office/drawing/2014/main" id="{22DA070E-C4D4-8F49-AF57-577DFE82AFC5}"/>
                </a:ext>
              </a:extLst>
            </p:cNvPr>
            <p:cNvSpPr/>
            <p:nvPr/>
          </p:nvSpPr>
          <p:spPr>
            <a:xfrm>
              <a:off x="5348550" y="2219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3" name="椭圆 352">
              <a:extLst>
                <a:ext uri="{FF2B5EF4-FFF2-40B4-BE49-F238E27FC236}">
                  <a16:creationId xmlns:a16="http://schemas.microsoft.com/office/drawing/2014/main" id="{0B65417F-DF68-304A-9B14-0F990710A6AA}"/>
                </a:ext>
              </a:extLst>
            </p:cNvPr>
            <p:cNvSpPr/>
            <p:nvPr/>
          </p:nvSpPr>
          <p:spPr>
            <a:xfrm>
              <a:off x="5464950" y="22196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4" name="椭圆 353">
              <a:extLst>
                <a:ext uri="{FF2B5EF4-FFF2-40B4-BE49-F238E27FC236}">
                  <a16:creationId xmlns:a16="http://schemas.microsoft.com/office/drawing/2014/main" id="{2F33C621-BEA5-4142-A952-95CD283287E3}"/>
                </a:ext>
              </a:extLst>
            </p:cNvPr>
            <p:cNvSpPr/>
            <p:nvPr/>
          </p:nvSpPr>
          <p:spPr>
            <a:xfrm>
              <a:off x="5464950" y="18656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5" name="椭圆 354">
              <a:extLst>
                <a:ext uri="{FF2B5EF4-FFF2-40B4-BE49-F238E27FC236}">
                  <a16:creationId xmlns:a16="http://schemas.microsoft.com/office/drawing/2014/main" id="{28FB5B61-812F-2745-883C-8B70049A4163}"/>
                </a:ext>
              </a:extLst>
            </p:cNvPr>
            <p:cNvSpPr/>
            <p:nvPr/>
          </p:nvSpPr>
          <p:spPr>
            <a:xfrm>
              <a:off x="5348550" y="198228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6" name="椭圆 355">
              <a:extLst>
                <a:ext uri="{FF2B5EF4-FFF2-40B4-BE49-F238E27FC236}">
                  <a16:creationId xmlns:a16="http://schemas.microsoft.com/office/drawing/2014/main" id="{61EC9C51-E23C-6B4D-823D-514DBF11C288}"/>
                </a:ext>
              </a:extLst>
            </p:cNvPr>
            <p:cNvSpPr/>
            <p:nvPr/>
          </p:nvSpPr>
          <p:spPr>
            <a:xfrm>
              <a:off x="5464950" y="198228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7" name="椭圆 356">
              <a:extLst>
                <a:ext uri="{FF2B5EF4-FFF2-40B4-BE49-F238E27FC236}">
                  <a16:creationId xmlns:a16="http://schemas.microsoft.com/office/drawing/2014/main" id="{8DF2EDD6-263A-6F49-ACAE-F9394A2A69F1}"/>
                </a:ext>
              </a:extLst>
            </p:cNvPr>
            <p:cNvSpPr/>
            <p:nvPr/>
          </p:nvSpPr>
          <p:spPr>
            <a:xfrm>
              <a:off x="4300950" y="29344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8" name="椭圆 357">
              <a:extLst>
                <a:ext uri="{FF2B5EF4-FFF2-40B4-BE49-F238E27FC236}">
                  <a16:creationId xmlns:a16="http://schemas.microsoft.com/office/drawing/2014/main" id="{2CFB45CE-DFC2-C246-8971-6CB7BE129DBC}"/>
                </a:ext>
              </a:extLst>
            </p:cNvPr>
            <p:cNvSpPr/>
            <p:nvPr/>
          </p:nvSpPr>
          <p:spPr>
            <a:xfrm>
              <a:off x="4417350" y="29344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9" name="椭圆 358">
              <a:extLst>
                <a:ext uri="{FF2B5EF4-FFF2-40B4-BE49-F238E27FC236}">
                  <a16:creationId xmlns:a16="http://schemas.microsoft.com/office/drawing/2014/main" id="{E9D9F349-ACAD-9A43-B656-4F5E2678962E}"/>
                </a:ext>
              </a:extLst>
            </p:cNvPr>
            <p:cNvSpPr/>
            <p:nvPr/>
          </p:nvSpPr>
          <p:spPr>
            <a:xfrm>
              <a:off x="4533750" y="29344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0" name="椭圆 359">
              <a:extLst>
                <a:ext uri="{FF2B5EF4-FFF2-40B4-BE49-F238E27FC236}">
                  <a16:creationId xmlns:a16="http://schemas.microsoft.com/office/drawing/2014/main" id="{DD4FDB74-8CAE-A34F-B7DF-F6BF5C891437}"/>
                </a:ext>
              </a:extLst>
            </p:cNvPr>
            <p:cNvSpPr/>
            <p:nvPr/>
          </p:nvSpPr>
          <p:spPr>
            <a:xfrm>
              <a:off x="4650150" y="29344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1" name="椭圆 360">
              <a:extLst>
                <a:ext uri="{FF2B5EF4-FFF2-40B4-BE49-F238E27FC236}">
                  <a16:creationId xmlns:a16="http://schemas.microsoft.com/office/drawing/2014/main" id="{EDD02940-3079-C94C-9EF6-CF7649737801}"/>
                </a:ext>
              </a:extLst>
            </p:cNvPr>
            <p:cNvSpPr/>
            <p:nvPr/>
          </p:nvSpPr>
          <p:spPr>
            <a:xfrm>
              <a:off x="4766550" y="29344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2" name="椭圆 361">
              <a:extLst>
                <a:ext uri="{FF2B5EF4-FFF2-40B4-BE49-F238E27FC236}">
                  <a16:creationId xmlns:a16="http://schemas.microsoft.com/office/drawing/2014/main" id="{D0179795-65A7-C34C-9518-1303EE44C368}"/>
                </a:ext>
              </a:extLst>
            </p:cNvPr>
            <p:cNvSpPr/>
            <p:nvPr/>
          </p:nvSpPr>
          <p:spPr>
            <a:xfrm>
              <a:off x="4300950" y="30510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3" name="椭圆 362">
              <a:extLst>
                <a:ext uri="{FF2B5EF4-FFF2-40B4-BE49-F238E27FC236}">
                  <a16:creationId xmlns:a16="http://schemas.microsoft.com/office/drawing/2014/main" id="{C090B766-3604-6549-8492-A5BC991422CF}"/>
                </a:ext>
              </a:extLst>
            </p:cNvPr>
            <p:cNvSpPr/>
            <p:nvPr/>
          </p:nvSpPr>
          <p:spPr>
            <a:xfrm>
              <a:off x="4417350" y="30510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4" name="椭圆 363">
              <a:extLst>
                <a:ext uri="{FF2B5EF4-FFF2-40B4-BE49-F238E27FC236}">
                  <a16:creationId xmlns:a16="http://schemas.microsoft.com/office/drawing/2014/main" id="{A804ED91-851A-F342-ACDE-C05E911E7A88}"/>
                </a:ext>
              </a:extLst>
            </p:cNvPr>
            <p:cNvSpPr/>
            <p:nvPr/>
          </p:nvSpPr>
          <p:spPr>
            <a:xfrm>
              <a:off x="4533750" y="30528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5" name="椭圆 364">
              <a:extLst>
                <a:ext uri="{FF2B5EF4-FFF2-40B4-BE49-F238E27FC236}">
                  <a16:creationId xmlns:a16="http://schemas.microsoft.com/office/drawing/2014/main" id="{C0B1C64D-8781-884C-8AEE-866EC4EDA7C1}"/>
                </a:ext>
              </a:extLst>
            </p:cNvPr>
            <p:cNvSpPr/>
            <p:nvPr/>
          </p:nvSpPr>
          <p:spPr>
            <a:xfrm>
              <a:off x="4650150" y="30510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6" name="椭圆 365">
              <a:extLst>
                <a:ext uri="{FF2B5EF4-FFF2-40B4-BE49-F238E27FC236}">
                  <a16:creationId xmlns:a16="http://schemas.microsoft.com/office/drawing/2014/main" id="{D7BA3775-73F3-B146-9536-1EB9EF387325}"/>
                </a:ext>
              </a:extLst>
            </p:cNvPr>
            <p:cNvSpPr/>
            <p:nvPr/>
          </p:nvSpPr>
          <p:spPr>
            <a:xfrm>
              <a:off x="4766550" y="30510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7" name="椭圆 366">
              <a:extLst>
                <a:ext uri="{FF2B5EF4-FFF2-40B4-BE49-F238E27FC236}">
                  <a16:creationId xmlns:a16="http://schemas.microsoft.com/office/drawing/2014/main" id="{7AEAF5FC-898D-B147-B741-41634C2E7559}"/>
                </a:ext>
              </a:extLst>
            </p:cNvPr>
            <p:cNvSpPr/>
            <p:nvPr/>
          </p:nvSpPr>
          <p:spPr>
            <a:xfrm>
              <a:off x="4184550" y="2930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8" name="椭圆 367">
              <a:extLst>
                <a:ext uri="{FF2B5EF4-FFF2-40B4-BE49-F238E27FC236}">
                  <a16:creationId xmlns:a16="http://schemas.microsoft.com/office/drawing/2014/main" id="{01AF2D14-2EFB-BD49-AE2D-3B0472EB9C36}"/>
                </a:ext>
              </a:extLst>
            </p:cNvPr>
            <p:cNvSpPr/>
            <p:nvPr/>
          </p:nvSpPr>
          <p:spPr>
            <a:xfrm>
              <a:off x="40681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45B5022A-8574-C44A-8B68-31DB2FE57A70}"/>
                </a:ext>
              </a:extLst>
            </p:cNvPr>
            <p:cNvSpPr/>
            <p:nvPr/>
          </p:nvSpPr>
          <p:spPr>
            <a:xfrm>
              <a:off x="41845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0" name="椭圆 369">
              <a:extLst>
                <a:ext uri="{FF2B5EF4-FFF2-40B4-BE49-F238E27FC236}">
                  <a16:creationId xmlns:a16="http://schemas.microsoft.com/office/drawing/2014/main" id="{F7E4C8C5-A581-6D44-B57B-676889611627}"/>
                </a:ext>
              </a:extLst>
            </p:cNvPr>
            <p:cNvSpPr/>
            <p:nvPr/>
          </p:nvSpPr>
          <p:spPr>
            <a:xfrm>
              <a:off x="48829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1" name="椭圆 370">
              <a:extLst>
                <a:ext uri="{FF2B5EF4-FFF2-40B4-BE49-F238E27FC236}">
                  <a16:creationId xmlns:a16="http://schemas.microsoft.com/office/drawing/2014/main" id="{BE52524B-66D5-FA44-A251-896C4B2E9EB6}"/>
                </a:ext>
              </a:extLst>
            </p:cNvPr>
            <p:cNvSpPr/>
            <p:nvPr/>
          </p:nvSpPr>
          <p:spPr>
            <a:xfrm>
              <a:off x="49993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2" name="椭圆 371">
              <a:extLst>
                <a:ext uri="{FF2B5EF4-FFF2-40B4-BE49-F238E27FC236}">
                  <a16:creationId xmlns:a16="http://schemas.microsoft.com/office/drawing/2014/main" id="{F5A2C679-EB72-BC46-B787-552840947588}"/>
                </a:ext>
              </a:extLst>
            </p:cNvPr>
            <p:cNvSpPr/>
            <p:nvPr/>
          </p:nvSpPr>
          <p:spPr>
            <a:xfrm>
              <a:off x="51157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3" name="椭圆 372">
              <a:extLst>
                <a:ext uri="{FF2B5EF4-FFF2-40B4-BE49-F238E27FC236}">
                  <a16:creationId xmlns:a16="http://schemas.microsoft.com/office/drawing/2014/main" id="{00992CF0-6C44-9049-8035-559F5DBAE15B}"/>
                </a:ext>
              </a:extLst>
            </p:cNvPr>
            <p:cNvSpPr/>
            <p:nvPr/>
          </p:nvSpPr>
          <p:spPr>
            <a:xfrm>
              <a:off x="52321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4" name="椭圆 373">
              <a:extLst>
                <a:ext uri="{FF2B5EF4-FFF2-40B4-BE49-F238E27FC236}">
                  <a16:creationId xmlns:a16="http://schemas.microsoft.com/office/drawing/2014/main" id="{F6868CF5-774F-E84E-A0FD-0511A38A6C66}"/>
                </a:ext>
              </a:extLst>
            </p:cNvPr>
            <p:cNvSpPr/>
            <p:nvPr/>
          </p:nvSpPr>
          <p:spPr>
            <a:xfrm>
              <a:off x="4882950" y="29328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5" name="椭圆 374">
              <a:extLst>
                <a:ext uri="{FF2B5EF4-FFF2-40B4-BE49-F238E27FC236}">
                  <a16:creationId xmlns:a16="http://schemas.microsoft.com/office/drawing/2014/main" id="{AE788BA5-F931-0041-923E-630CAB3DBF95}"/>
                </a:ext>
              </a:extLst>
            </p:cNvPr>
            <p:cNvSpPr/>
            <p:nvPr/>
          </p:nvSpPr>
          <p:spPr>
            <a:xfrm>
              <a:off x="4999350" y="29328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2CCAFA93-79F2-1A4C-B528-3CABC75F848F}"/>
                </a:ext>
              </a:extLst>
            </p:cNvPr>
            <p:cNvSpPr/>
            <p:nvPr/>
          </p:nvSpPr>
          <p:spPr>
            <a:xfrm>
              <a:off x="5115750" y="29346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8689187B-D0E9-B843-BF03-EA0AA1CF8F91}"/>
                </a:ext>
              </a:extLst>
            </p:cNvPr>
            <p:cNvSpPr/>
            <p:nvPr/>
          </p:nvSpPr>
          <p:spPr>
            <a:xfrm>
              <a:off x="5232150" y="293284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8" name="椭圆 377">
              <a:extLst>
                <a:ext uri="{FF2B5EF4-FFF2-40B4-BE49-F238E27FC236}">
                  <a16:creationId xmlns:a16="http://schemas.microsoft.com/office/drawing/2014/main" id="{B0C354E7-DBE7-EE4F-A502-777FAA4E12F4}"/>
                </a:ext>
              </a:extLst>
            </p:cNvPr>
            <p:cNvSpPr/>
            <p:nvPr/>
          </p:nvSpPr>
          <p:spPr>
            <a:xfrm>
              <a:off x="5814150" y="29273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9" name="椭圆 378">
              <a:extLst>
                <a:ext uri="{FF2B5EF4-FFF2-40B4-BE49-F238E27FC236}">
                  <a16:creationId xmlns:a16="http://schemas.microsoft.com/office/drawing/2014/main" id="{95DE440C-D4B6-B540-89C9-83F17A310FE5}"/>
                </a:ext>
              </a:extLst>
            </p:cNvPr>
            <p:cNvSpPr/>
            <p:nvPr/>
          </p:nvSpPr>
          <p:spPr>
            <a:xfrm>
              <a:off x="5581350" y="2930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0" name="椭圆 379">
              <a:extLst>
                <a:ext uri="{FF2B5EF4-FFF2-40B4-BE49-F238E27FC236}">
                  <a16:creationId xmlns:a16="http://schemas.microsoft.com/office/drawing/2014/main" id="{0430E2E8-23FC-8447-8F83-9E390223E86A}"/>
                </a:ext>
              </a:extLst>
            </p:cNvPr>
            <p:cNvSpPr/>
            <p:nvPr/>
          </p:nvSpPr>
          <p:spPr>
            <a:xfrm>
              <a:off x="5697750" y="2930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1" name="椭圆 380">
              <a:extLst>
                <a:ext uri="{FF2B5EF4-FFF2-40B4-BE49-F238E27FC236}">
                  <a16:creationId xmlns:a16="http://schemas.microsoft.com/office/drawing/2014/main" id="{C770AAE8-D944-8547-BAB0-AECCD8329064}"/>
                </a:ext>
              </a:extLst>
            </p:cNvPr>
            <p:cNvSpPr/>
            <p:nvPr/>
          </p:nvSpPr>
          <p:spPr>
            <a:xfrm>
              <a:off x="55813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2" name="椭圆 381">
              <a:extLst>
                <a:ext uri="{FF2B5EF4-FFF2-40B4-BE49-F238E27FC236}">
                  <a16:creationId xmlns:a16="http://schemas.microsoft.com/office/drawing/2014/main" id="{2FE58B79-A5E7-824C-96DC-F0865F04F36C}"/>
                </a:ext>
              </a:extLst>
            </p:cNvPr>
            <p:cNvSpPr/>
            <p:nvPr/>
          </p:nvSpPr>
          <p:spPr>
            <a:xfrm>
              <a:off x="5697750" y="3047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3" name="椭圆 382">
              <a:extLst>
                <a:ext uri="{FF2B5EF4-FFF2-40B4-BE49-F238E27FC236}">
                  <a16:creationId xmlns:a16="http://schemas.microsoft.com/office/drawing/2014/main" id="{5A5771CE-3010-FF41-AB3E-9B60C4C47233}"/>
                </a:ext>
              </a:extLst>
            </p:cNvPr>
            <p:cNvSpPr/>
            <p:nvPr/>
          </p:nvSpPr>
          <p:spPr>
            <a:xfrm>
              <a:off x="5348550" y="2933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4" name="椭圆 383">
              <a:extLst>
                <a:ext uri="{FF2B5EF4-FFF2-40B4-BE49-F238E27FC236}">
                  <a16:creationId xmlns:a16="http://schemas.microsoft.com/office/drawing/2014/main" id="{EF340CB5-B9D6-984E-88C6-09E7E547789D}"/>
                </a:ext>
              </a:extLst>
            </p:cNvPr>
            <p:cNvSpPr/>
            <p:nvPr/>
          </p:nvSpPr>
          <p:spPr>
            <a:xfrm>
              <a:off x="5464950" y="29333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5" name="椭圆 384">
              <a:extLst>
                <a:ext uri="{FF2B5EF4-FFF2-40B4-BE49-F238E27FC236}">
                  <a16:creationId xmlns:a16="http://schemas.microsoft.com/office/drawing/2014/main" id="{E91FC476-512B-C741-BBCB-61DE813A862C}"/>
                </a:ext>
              </a:extLst>
            </p:cNvPr>
            <p:cNvSpPr/>
            <p:nvPr/>
          </p:nvSpPr>
          <p:spPr>
            <a:xfrm>
              <a:off x="5348550" y="30499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6" name="椭圆 385">
              <a:extLst>
                <a:ext uri="{FF2B5EF4-FFF2-40B4-BE49-F238E27FC236}">
                  <a16:creationId xmlns:a16="http://schemas.microsoft.com/office/drawing/2014/main" id="{FE3D0C96-78D8-A74B-B9A2-0C352BF38771}"/>
                </a:ext>
              </a:extLst>
            </p:cNvPr>
            <p:cNvSpPr/>
            <p:nvPr/>
          </p:nvSpPr>
          <p:spPr>
            <a:xfrm>
              <a:off x="5464950" y="30499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7" name="椭圆 386">
              <a:extLst>
                <a:ext uri="{FF2B5EF4-FFF2-40B4-BE49-F238E27FC236}">
                  <a16:creationId xmlns:a16="http://schemas.microsoft.com/office/drawing/2014/main" id="{B5F2ACA6-3261-C347-AD00-3C90C1269CF2}"/>
                </a:ext>
              </a:extLst>
            </p:cNvPr>
            <p:cNvSpPr/>
            <p:nvPr/>
          </p:nvSpPr>
          <p:spPr>
            <a:xfrm>
              <a:off x="4300950" y="31669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8" name="椭圆 387">
              <a:extLst>
                <a:ext uri="{FF2B5EF4-FFF2-40B4-BE49-F238E27FC236}">
                  <a16:creationId xmlns:a16="http://schemas.microsoft.com/office/drawing/2014/main" id="{BA60DCD3-8231-924A-8D46-1871F730933F}"/>
                </a:ext>
              </a:extLst>
            </p:cNvPr>
            <p:cNvSpPr/>
            <p:nvPr/>
          </p:nvSpPr>
          <p:spPr>
            <a:xfrm>
              <a:off x="4417350" y="31669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9" name="椭圆 388">
              <a:extLst>
                <a:ext uri="{FF2B5EF4-FFF2-40B4-BE49-F238E27FC236}">
                  <a16:creationId xmlns:a16="http://schemas.microsoft.com/office/drawing/2014/main" id="{66AAEE5F-BE07-0B46-A17A-FEC3FF41734B}"/>
                </a:ext>
              </a:extLst>
            </p:cNvPr>
            <p:cNvSpPr/>
            <p:nvPr/>
          </p:nvSpPr>
          <p:spPr>
            <a:xfrm>
              <a:off x="4533750" y="31669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0" name="椭圆 389">
              <a:extLst>
                <a:ext uri="{FF2B5EF4-FFF2-40B4-BE49-F238E27FC236}">
                  <a16:creationId xmlns:a16="http://schemas.microsoft.com/office/drawing/2014/main" id="{18F7B30E-DD9C-CE4D-A152-BB333FF5404F}"/>
                </a:ext>
              </a:extLst>
            </p:cNvPr>
            <p:cNvSpPr/>
            <p:nvPr/>
          </p:nvSpPr>
          <p:spPr>
            <a:xfrm>
              <a:off x="4650150" y="31669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1" name="椭圆 390">
              <a:extLst>
                <a:ext uri="{FF2B5EF4-FFF2-40B4-BE49-F238E27FC236}">
                  <a16:creationId xmlns:a16="http://schemas.microsoft.com/office/drawing/2014/main" id="{4AEB9A37-4718-A346-A8AA-B558005F5F1C}"/>
                </a:ext>
              </a:extLst>
            </p:cNvPr>
            <p:cNvSpPr/>
            <p:nvPr/>
          </p:nvSpPr>
          <p:spPr>
            <a:xfrm>
              <a:off x="4766550" y="31669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2" name="椭圆 391">
              <a:extLst>
                <a:ext uri="{FF2B5EF4-FFF2-40B4-BE49-F238E27FC236}">
                  <a16:creationId xmlns:a16="http://schemas.microsoft.com/office/drawing/2014/main" id="{F28B729A-86B6-6447-8B57-525C8524A0E2}"/>
                </a:ext>
              </a:extLst>
            </p:cNvPr>
            <p:cNvSpPr/>
            <p:nvPr/>
          </p:nvSpPr>
          <p:spPr>
            <a:xfrm>
              <a:off x="4300950" y="32835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3" name="椭圆 392">
              <a:extLst>
                <a:ext uri="{FF2B5EF4-FFF2-40B4-BE49-F238E27FC236}">
                  <a16:creationId xmlns:a16="http://schemas.microsoft.com/office/drawing/2014/main" id="{A268A7BF-4B4D-0240-A989-60D5F5B3BA70}"/>
                </a:ext>
              </a:extLst>
            </p:cNvPr>
            <p:cNvSpPr/>
            <p:nvPr/>
          </p:nvSpPr>
          <p:spPr>
            <a:xfrm>
              <a:off x="4417350" y="32835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4" name="椭圆 393">
              <a:extLst>
                <a:ext uri="{FF2B5EF4-FFF2-40B4-BE49-F238E27FC236}">
                  <a16:creationId xmlns:a16="http://schemas.microsoft.com/office/drawing/2014/main" id="{B191E4EF-7421-B74F-A3FB-6C934932DC03}"/>
                </a:ext>
              </a:extLst>
            </p:cNvPr>
            <p:cNvSpPr/>
            <p:nvPr/>
          </p:nvSpPr>
          <p:spPr>
            <a:xfrm>
              <a:off x="4533750" y="32853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5" name="椭圆 394">
              <a:extLst>
                <a:ext uri="{FF2B5EF4-FFF2-40B4-BE49-F238E27FC236}">
                  <a16:creationId xmlns:a16="http://schemas.microsoft.com/office/drawing/2014/main" id="{89DAC16B-AF89-4543-BF12-A23ADB2DB626}"/>
                </a:ext>
              </a:extLst>
            </p:cNvPr>
            <p:cNvSpPr/>
            <p:nvPr/>
          </p:nvSpPr>
          <p:spPr>
            <a:xfrm>
              <a:off x="4650150" y="32835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6" name="椭圆 395">
              <a:extLst>
                <a:ext uri="{FF2B5EF4-FFF2-40B4-BE49-F238E27FC236}">
                  <a16:creationId xmlns:a16="http://schemas.microsoft.com/office/drawing/2014/main" id="{1697E735-C4DA-B040-AE6A-FB6B7776EFE9}"/>
                </a:ext>
              </a:extLst>
            </p:cNvPr>
            <p:cNvSpPr/>
            <p:nvPr/>
          </p:nvSpPr>
          <p:spPr>
            <a:xfrm>
              <a:off x="4766550" y="32835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7" name="椭圆 396">
              <a:extLst>
                <a:ext uri="{FF2B5EF4-FFF2-40B4-BE49-F238E27FC236}">
                  <a16:creationId xmlns:a16="http://schemas.microsoft.com/office/drawing/2014/main" id="{E7B2A1D4-2C35-4F41-9779-C58ACA09E1EA}"/>
                </a:ext>
              </a:extLst>
            </p:cNvPr>
            <p:cNvSpPr/>
            <p:nvPr/>
          </p:nvSpPr>
          <p:spPr>
            <a:xfrm>
              <a:off x="4068150" y="3163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8" name="椭圆 397">
              <a:extLst>
                <a:ext uri="{FF2B5EF4-FFF2-40B4-BE49-F238E27FC236}">
                  <a16:creationId xmlns:a16="http://schemas.microsoft.com/office/drawing/2014/main" id="{B89D66D4-7F7A-6C46-A8AA-3AC73D1A3A45}"/>
                </a:ext>
              </a:extLst>
            </p:cNvPr>
            <p:cNvSpPr/>
            <p:nvPr/>
          </p:nvSpPr>
          <p:spPr>
            <a:xfrm>
              <a:off x="4184550" y="3163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9" name="椭圆 398">
              <a:extLst>
                <a:ext uri="{FF2B5EF4-FFF2-40B4-BE49-F238E27FC236}">
                  <a16:creationId xmlns:a16="http://schemas.microsoft.com/office/drawing/2014/main" id="{2B48075C-9191-D349-9211-26EAE3CD0B5A}"/>
                </a:ext>
              </a:extLst>
            </p:cNvPr>
            <p:cNvSpPr/>
            <p:nvPr/>
          </p:nvSpPr>
          <p:spPr>
            <a:xfrm>
              <a:off x="3951750" y="328179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0" name="椭圆 399">
              <a:extLst>
                <a:ext uri="{FF2B5EF4-FFF2-40B4-BE49-F238E27FC236}">
                  <a16:creationId xmlns:a16="http://schemas.microsoft.com/office/drawing/2014/main" id="{7E829548-5417-3549-9CB1-A63381084D0E}"/>
                </a:ext>
              </a:extLst>
            </p:cNvPr>
            <p:cNvSpPr/>
            <p:nvPr/>
          </p:nvSpPr>
          <p:spPr>
            <a:xfrm>
              <a:off x="40681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1" name="椭圆 400">
              <a:extLst>
                <a:ext uri="{FF2B5EF4-FFF2-40B4-BE49-F238E27FC236}">
                  <a16:creationId xmlns:a16="http://schemas.microsoft.com/office/drawing/2014/main" id="{361F26B3-C842-5443-B08B-D0C32B54C0C5}"/>
                </a:ext>
              </a:extLst>
            </p:cNvPr>
            <p:cNvSpPr/>
            <p:nvPr/>
          </p:nvSpPr>
          <p:spPr>
            <a:xfrm>
              <a:off x="41845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2" name="椭圆 401">
              <a:extLst>
                <a:ext uri="{FF2B5EF4-FFF2-40B4-BE49-F238E27FC236}">
                  <a16:creationId xmlns:a16="http://schemas.microsoft.com/office/drawing/2014/main" id="{947E585B-4B5D-2648-BB86-EEBA3E763371}"/>
                </a:ext>
              </a:extLst>
            </p:cNvPr>
            <p:cNvSpPr/>
            <p:nvPr/>
          </p:nvSpPr>
          <p:spPr>
            <a:xfrm>
              <a:off x="48829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3" name="椭圆 402">
              <a:extLst>
                <a:ext uri="{FF2B5EF4-FFF2-40B4-BE49-F238E27FC236}">
                  <a16:creationId xmlns:a16="http://schemas.microsoft.com/office/drawing/2014/main" id="{6277AB97-43D1-1C42-86A6-1E8F19EEBEA8}"/>
                </a:ext>
              </a:extLst>
            </p:cNvPr>
            <p:cNvSpPr/>
            <p:nvPr/>
          </p:nvSpPr>
          <p:spPr>
            <a:xfrm>
              <a:off x="49993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4" name="椭圆 403">
              <a:extLst>
                <a:ext uri="{FF2B5EF4-FFF2-40B4-BE49-F238E27FC236}">
                  <a16:creationId xmlns:a16="http://schemas.microsoft.com/office/drawing/2014/main" id="{35B4CBE4-A82F-E941-A709-EF81DE71BC86}"/>
                </a:ext>
              </a:extLst>
            </p:cNvPr>
            <p:cNvSpPr/>
            <p:nvPr/>
          </p:nvSpPr>
          <p:spPr>
            <a:xfrm>
              <a:off x="51157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5" name="椭圆 404">
              <a:extLst>
                <a:ext uri="{FF2B5EF4-FFF2-40B4-BE49-F238E27FC236}">
                  <a16:creationId xmlns:a16="http://schemas.microsoft.com/office/drawing/2014/main" id="{42B34D34-99E3-FA4A-9FD8-52A53801BC8C}"/>
                </a:ext>
              </a:extLst>
            </p:cNvPr>
            <p:cNvSpPr/>
            <p:nvPr/>
          </p:nvSpPr>
          <p:spPr>
            <a:xfrm>
              <a:off x="52321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6" name="椭圆 405">
              <a:extLst>
                <a:ext uri="{FF2B5EF4-FFF2-40B4-BE49-F238E27FC236}">
                  <a16:creationId xmlns:a16="http://schemas.microsoft.com/office/drawing/2014/main" id="{7329D59A-4EB1-FB4D-A4FE-D7F2FC64732D}"/>
                </a:ext>
              </a:extLst>
            </p:cNvPr>
            <p:cNvSpPr/>
            <p:nvPr/>
          </p:nvSpPr>
          <p:spPr>
            <a:xfrm>
              <a:off x="4882950" y="31653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7" name="椭圆 406">
              <a:extLst>
                <a:ext uri="{FF2B5EF4-FFF2-40B4-BE49-F238E27FC236}">
                  <a16:creationId xmlns:a16="http://schemas.microsoft.com/office/drawing/2014/main" id="{29B4211E-3099-154E-9ECF-243A6A33120D}"/>
                </a:ext>
              </a:extLst>
            </p:cNvPr>
            <p:cNvSpPr/>
            <p:nvPr/>
          </p:nvSpPr>
          <p:spPr>
            <a:xfrm>
              <a:off x="4999350" y="31653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8" name="椭圆 407">
              <a:extLst>
                <a:ext uri="{FF2B5EF4-FFF2-40B4-BE49-F238E27FC236}">
                  <a16:creationId xmlns:a16="http://schemas.microsoft.com/office/drawing/2014/main" id="{5E8D7E6A-D0B8-8A4F-8CC1-DF6373FF91D4}"/>
                </a:ext>
              </a:extLst>
            </p:cNvPr>
            <p:cNvSpPr/>
            <p:nvPr/>
          </p:nvSpPr>
          <p:spPr>
            <a:xfrm>
              <a:off x="5115750" y="316710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9" name="椭圆 408">
              <a:extLst>
                <a:ext uri="{FF2B5EF4-FFF2-40B4-BE49-F238E27FC236}">
                  <a16:creationId xmlns:a16="http://schemas.microsoft.com/office/drawing/2014/main" id="{E9C1E461-0742-054F-9F79-1E597B0B4F97}"/>
                </a:ext>
              </a:extLst>
            </p:cNvPr>
            <p:cNvSpPr/>
            <p:nvPr/>
          </p:nvSpPr>
          <p:spPr>
            <a:xfrm>
              <a:off x="5232150" y="31653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0" name="椭圆 409">
              <a:extLst>
                <a:ext uri="{FF2B5EF4-FFF2-40B4-BE49-F238E27FC236}">
                  <a16:creationId xmlns:a16="http://schemas.microsoft.com/office/drawing/2014/main" id="{4502A26D-4A59-0640-8DBE-DDB8A06B5C5E}"/>
                </a:ext>
              </a:extLst>
            </p:cNvPr>
            <p:cNvSpPr/>
            <p:nvPr/>
          </p:nvSpPr>
          <p:spPr>
            <a:xfrm>
              <a:off x="5581350" y="3163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1" name="椭圆 410">
              <a:extLst>
                <a:ext uri="{FF2B5EF4-FFF2-40B4-BE49-F238E27FC236}">
                  <a16:creationId xmlns:a16="http://schemas.microsoft.com/office/drawing/2014/main" id="{14E7030E-A9EC-004B-9E7F-4FB4EE8F68C6}"/>
                </a:ext>
              </a:extLst>
            </p:cNvPr>
            <p:cNvSpPr/>
            <p:nvPr/>
          </p:nvSpPr>
          <p:spPr>
            <a:xfrm>
              <a:off x="5697750" y="31634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2" name="椭圆 411">
              <a:extLst>
                <a:ext uri="{FF2B5EF4-FFF2-40B4-BE49-F238E27FC236}">
                  <a16:creationId xmlns:a16="http://schemas.microsoft.com/office/drawing/2014/main" id="{813271E6-E491-3C4A-8A22-5EB8627AA3E2}"/>
                </a:ext>
              </a:extLst>
            </p:cNvPr>
            <p:cNvSpPr/>
            <p:nvPr/>
          </p:nvSpPr>
          <p:spPr>
            <a:xfrm>
              <a:off x="5581350" y="32800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3" name="椭圆 412">
              <a:extLst>
                <a:ext uri="{FF2B5EF4-FFF2-40B4-BE49-F238E27FC236}">
                  <a16:creationId xmlns:a16="http://schemas.microsoft.com/office/drawing/2014/main" id="{6F4B31D6-EF8F-F24F-9CF4-A17800A6E0B1}"/>
                </a:ext>
              </a:extLst>
            </p:cNvPr>
            <p:cNvSpPr/>
            <p:nvPr/>
          </p:nvSpPr>
          <p:spPr>
            <a:xfrm>
              <a:off x="5348550" y="31658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4" name="椭圆 413">
              <a:extLst>
                <a:ext uri="{FF2B5EF4-FFF2-40B4-BE49-F238E27FC236}">
                  <a16:creationId xmlns:a16="http://schemas.microsoft.com/office/drawing/2014/main" id="{E19777DF-27B2-3149-A59E-467E5F1E4661}"/>
                </a:ext>
              </a:extLst>
            </p:cNvPr>
            <p:cNvSpPr/>
            <p:nvPr/>
          </p:nvSpPr>
          <p:spPr>
            <a:xfrm>
              <a:off x="5464950" y="31658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5" name="椭圆 414">
              <a:extLst>
                <a:ext uri="{FF2B5EF4-FFF2-40B4-BE49-F238E27FC236}">
                  <a16:creationId xmlns:a16="http://schemas.microsoft.com/office/drawing/2014/main" id="{2C52583B-311A-A44C-BB75-5B8BEB5582DD}"/>
                </a:ext>
              </a:extLst>
            </p:cNvPr>
            <p:cNvSpPr/>
            <p:nvPr/>
          </p:nvSpPr>
          <p:spPr>
            <a:xfrm>
              <a:off x="5348550" y="3282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6" name="椭圆 415">
              <a:extLst>
                <a:ext uri="{FF2B5EF4-FFF2-40B4-BE49-F238E27FC236}">
                  <a16:creationId xmlns:a16="http://schemas.microsoft.com/office/drawing/2014/main" id="{64ECCE0F-253F-B44E-99D9-CB4EB3C5F3D5}"/>
                </a:ext>
              </a:extLst>
            </p:cNvPr>
            <p:cNvSpPr/>
            <p:nvPr/>
          </p:nvSpPr>
          <p:spPr>
            <a:xfrm>
              <a:off x="5464950" y="3282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7" name="椭圆 416">
              <a:extLst>
                <a:ext uri="{FF2B5EF4-FFF2-40B4-BE49-F238E27FC236}">
                  <a16:creationId xmlns:a16="http://schemas.microsoft.com/office/drawing/2014/main" id="{7B467D8F-5E54-D946-91FB-325A994BE5B1}"/>
                </a:ext>
              </a:extLst>
            </p:cNvPr>
            <p:cNvSpPr/>
            <p:nvPr/>
          </p:nvSpPr>
          <p:spPr>
            <a:xfrm>
              <a:off x="8392345" y="4563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8" name="椭圆 417">
              <a:extLst>
                <a:ext uri="{FF2B5EF4-FFF2-40B4-BE49-F238E27FC236}">
                  <a16:creationId xmlns:a16="http://schemas.microsoft.com/office/drawing/2014/main" id="{EB8A8BEE-95F9-EA41-9E21-978E9BA52D0C}"/>
                </a:ext>
              </a:extLst>
            </p:cNvPr>
            <p:cNvSpPr/>
            <p:nvPr/>
          </p:nvSpPr>
          <p:spPr>
            <a:xfrm>
              <a:off x="8392345" y="46799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9" name="椭圆 418">
              <a:extLst>
                <a:ext uri="{FF2B5EF4-FFF2-40B4-BE49-F238E27FC236}">
                  <a16:creationId xmlns:a16="http://schemas.microsoft.com/office/drawing/2014/main" id="{BA3557F7-29FC-1447-BCBB-833AE483FEE3}"/>
                </a:ext>
              </a:extLst>
            </p:cNvPr>
            <p:cNvSpPr/>
            <p:nvPr/>
          </p:nvSpPr>
          <p:spPr>
            <a:xfrm>
              <a:off x="8392345" y="432651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0" name="椭圆 419">
              <a:extLst>
                <a:ext uri="{FF2B5EF4-FFF2-40B4-BE49-F238E27FC236}">
                  <a16:creationId xmlns:a16="http://schemas.microsoft.com/office/drawing/2014/main" id="{81C2886C-69B7-324B-8170-A392D6130202}"/>
                </a:ext>
              </a:extLst>
            </p:cNvPr>
            <p:cNvSpPr/>
            <p:nvPr/>
          </p:nvSpPr>
          <p:spPr>
            <a:xfrm>
              <a:off x="8392345" y="44431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1" name="椭圆 420">
              <a:extLst>
                <a:ext uri="{FF2B5EF4-FFF2-40B4-BE49-F238E27FC236}">
                  <a16:creationId xmlns:a16="http://schemas.microsoft.com/office/drawing/2014/main" id="{05929CFF-579E-BC4C-9BF6-927929879BD9}"/>
                </a:ext>
              </a:extLst>
            </p:cNvPr>
            <p:cNvSpPr/>
            <p:nvPr/>
          </p:nvSpPr>
          <p:spPr>
            <a:xfrm>
              <a:off x="8392345" y="409520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2" name="椭圆 421">
              <a:extLst>
                <a:ext uri="{FF2B5EF4-FFF2-40B4-BE49-F238E27FC236}">
                  <a16:creationId xmlns:a16="http://schemas.microsoft.com/office/drawing/2014/main" id="{96DC0A14-6DC5-3A4C-8710-B2703E0EFD3B}"/>
                </a:ext>
              </a:extLst>
            </p:cNvPr>
            <p:cNvSpPr/>
            <p:nvPr/>
          </p:nvSpPr>
          <p:spPr>
            <a:xfrm>
              <a:off x="8392345" y="421182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3" name="椭圆 422">
              <a:extLst>
                <a:ext uri="{FF2B5EF4-FFF2-40B4-BE49-F238E27FC236}">
                  <a16:creationId xmlns:a16="http://schemas.microsoft.com/office/drawing/2014/main" id="{9A7D153E-345C-DE4C-816B-E77D14EEC7E6}"/>
                </a:ext>
              </a:extLst>
            </p:cNvPr>
            <p:cNvSpPr/>
            <p:nvPr/>
          </p:nvSpPr>
          <p:spPr>
            <a:xfrm>
              <a:off x="8275945" y="3621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4" name="椭圆 423">
              <a:extLst>
                <a:ext uri="{FF2B5EF4-FFF2-40B4-BE49-F238E27FC236}">
                  <a16:creationId xmlns:a16="http://schemas.microsoft.com/office/drawing/2014/main" id="{4517E8EA-50DF-034F-86F6-85D161C959F3}"/>
                </a:ext>
              </a:extLst>
            </p:cNvPr>
            <p:cNvSpPr/>
            <p:nvPr/>
          </p:nvSpPr>
          <p:spPr>
            <a:xfrm>
              <a:off x="8392345" y="3621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5" name="椭圆 424">
              <a:extLst>
                <a:ext uri="{FF2B5EF4-FFF2-40B4-BE49-F238E27FC236}">
                  <a16:creationId xmlns:a16="http://schemas.microsoft.com/office/drawing/2014/main" id="{A56A804C-FD57-1C45-A283-D8FBB5071864}"/>
                </a:ext>
              </a:extLst>
            </p:cNvPr>
            <p:cNvSpPr/>
            <p:nvPr/>
          </p:nvSpPr>
          <p:spPr>
            <a:xfrm>
              <a:off x="8275945" y="3737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6" name="椭圆 425">
              <a:extLst>
                <a:ext uri="{FF2B5EF4-FFF2-40B4-BE49-F238E27FC236}">
                  <a16:creationId xmlns:a16="http://schemas.microsoft.com/office/drawing/2014/main" id="{505944F0-9EDA-E44E-BC47-425C52D6A543}"/>
                </a:ext>
              </a:extLst>
            </p:cNvPr>
            <p:cNvSpPr/>
            <p:nvPr/>
          </p:nvSpPr>
          <p:spPr>
            <a:xfrm>
              <a:off x="8392345" y="3737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7" name="椭圆 426">
              <a:extLst>
                <a:ext uri="{FF2B5EF4-FFF2-40B4-BE49-F238E27FC236}">
                  <a16:creationId xmlns:a16="http://schemas.microsoft.com/office/drawing/2014/main" id="{86E694AE-46F8-444D-84C9-F97BE09128E9}"/>
                </a:ext>
              </a:extLst>
            </p:cNvPr>
            <p:cNvSpPr/>
            <p:nvPr/>
          </p:nvSpPr>
          <p:spPr>
            <a:xfrm>
              <a:off x="83923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8" name="椭圆 427">
              <a:extLst>
                <a:ext uri="{FF2B5EF4-FFF2-40B4-BE49-F238E27FC236}">
                  <a16:creationId xmlns:a16="http://schemas.microsoft.com/office/drawing/2014/main" id="{1A0757EE-90FD-F743-8BD7-1AC21EAAD675}"/>
                </a:ext>
              </a:extLst>
            </p:cNvPr>
            <p:cNvSpPr/>
            <p:nvPr/>
          </p:nvSpPr>
          <p:spPr>
            <a:xfrm>
              <a:off x="8392345" y="39709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9" name="椭圆 428">
              <a:extLst>
                <a:ext uri="{FF2B5EF4-FFF2-40B4-BE49-F238E27FC236}">
                  <a16:creationId xmlns:a16="http://schemas.microsoft.com/office/drawing/2014/main" id="{31E98851-5397-D045-849E-C8B031A1D1B6}"/>
                </a:ext>
              </a:extLst>
            </p:cNvPr>
            <p:cNvSpPr/>
            <p:nvPr/>
          </p:nvSpPr>
          <p:spPr>
            <a:xfrm>
              <a:off x="80431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0" name="椭圆 429">
              <a:extLst>
                <a:ext uri="{FF2B5EF4-FFF2-40B4-BE49-F238E27FC236}">
                  <a16:creationId xmlns:a16="http://schemas.microsoft.com/office/drawing/2014/main" id="{7E33DCC3-39D1-124C-9410-25F1CAED0946}"/>
                </a:ext>
              </a:extLst>
            </p:cNvPr>
            <p:cNvSpPr/>
            <p:nvPr/>
          </p:nvSpPr>
          <p:spPr>
            <a:xfrm>
              <a:off x="81595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1" name="椭圆 430">
              <a:extLst>
                <a:ext uri="{FF2B5EF4-FFF2-40B4-BE49-F238E27FC236}">
                  <a16:creationId xmlns:a16="http://schemas.microsoft.com/office/drawing/2014/main" id="{B722EAC5-407E-654D-8BC1-38A8AF5B9B11}"/>
                </a:ext>
              </a:extLst>
            </p:cNvPr>
            <p:cNvSpPr/>
            <p:nvPr/>
          </p:nvSpPr>
          <p:spPr>
            <a:xfrm>
              <a:off x="82759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2" name="椭圆 431">
              <a:extLst>
                <a:ext uri="{FF2B5EF4-FFF2-40B4-BE49-F238E27FC236}">
                  <a16:creationId xmlns:a16="http://schemas.microsoft.com/office/drawing/2014/main" id="{CFD0FD5B-46F6-EB4B-9CD4-5C5BDA9D1088}"/>
                </a:ext>
              </a:extLst>
            </p:cNvPr>
            <p:cNvSpPr/>
            <p:nvPr/>
          </p:nvSpPr>
          <p:spPr>
            <a:xfrm>
              <a:off x="83923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3" name="椭圆 432">
              <a:extLst>
                <a:ext uri="{FF2B5EF4-FFF2-40B4-BE49-F238E27FC236}">
                  <a16:creationId xmlns:a16="http://schemas.microsoft.com/office/drawing/2014/main" id="{7417B4CC-CF60-6A4B-8B87-4BD21C79A7E9}"/>
                </a:ext>
              </a:extLst>
            </p:cNvPr>
            <p:cNvSpPr/>
            <p:nvPr/>
          </p:nvSpPr>
          <p:spPr>
            <a:xfrm>
              <a:off x="8159545" y="350266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4" name="椭圆 433">
              <a:extLst>
                <a:ext uri="{FF2B5EF4-FFF2-40B4-BE49-F238E27FC236}">
                  <a16:creationId xmlns:a16="http://schemas.microsoft.com/office/drawing/2014/main" id="{8FE21E3A-9495-E64B-95B2-ECA7290E7372}"/>
                </a:ext>
              </a:extLst>
            </p:cNvPr>
            <p:cNvSpPr/>
            <p:nvPr/>
          </p:nvSpPr>
          <p:spPr>
            <a:xfrm>
              <a:off x="8275945" y="35009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5" name="椭圆 434">
              <a:extLst>
                <a:ext uri="{FF2B5EF4-FFF2-40B4-BE49-F238E27FC236}">
                  <a16:creationId xmlns:a16="http://schemas.microsoft.com/office/drawing/2014/main" id="{6166E3D8-3DBF-B14B-B580-BED4292E3BF0}"/>
                </a:ext>
              </a:extLst>
            </p:cNvPr>
            <p:cNvSpPr/>
            <p:nvPr/>
          </p:nvSpPr>
          <p:spPr>
            <a:xfrm>
              <a:off x="8392345" y="35009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6" name="椭圆 435">
              <a:extLst>
                <a:ext uri="{FF2B5EF4-FFF2-40B4-BE49-F238E27FC236}">
                  <a16:creationId xmlns:a16="http://schemas.microsoft.com/office/drawing/2014/main" id="{6505C784-9CAB-7248-B88A-B533157878D9}"/>
                </a:ext>
              </a:extLst>
            </p:cNvPr>
            <p:cNvSpPr/>
            <p:nvPr/>
          </p:nvSpPr>
          <p:spPr>
            <a:xfrm>
              <a:off x="85087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7" name="椭圆 436">
              <a:extLst>
                <a:ext uri="{FF2B5EF4-FFF2-40B4-BE49-F238E27FC236}">
                  <a16:creationId xmlns:a16="http://schemas.microsoft.com/office/drawing/2014/main" id="{C14DED6D-C83E-EB41-A6DE-5F7D5B5864A6}"/>
                </a:ext>
              </a:extLst>
            </p:cNvPr>
            <p:cNvSpPr/>
            <p:nvPr/>
          </p:nvSpPr>
          <p:spPr>
            <a:xfrm>
              <a:off x="86251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8" name="椭圆 437">
              <a:extLst>
                <a:ext uri="{FF2B5EF4-FFF2-40B4-BE49-F238E27FC236}">
                  <a16:creationId xmlns:a16="http://schemas.microsoft.com/office/drawing/2014/main" id="{030AE518-8712-B340-AA63-65E6F1109F3D}"/>
                </a:ext>
              </a:extLst>
            </p:cNvPr>
            <p:cNvSpPr/>
            <p:nvPr/>
          </p:nvSpPr>
          <p:spPr>
            <a:xfrm>
              <a:off x="87415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9" name="椭圆 438">
              <a:extLst>
                <a:ext uri="{FF2B5EF4-FFF2-40B4-BE49-F238E27FC236}">
                  <a16:creationId xmlns:a16="http://schemas.microsoft.com/office/drawing/2014/main" id="{E6BCA195-81F8-7F45-B24D-FC40A0A1EA46}"/>
                </a:ext>
              </a:extLst>
            </p:cNvPr>
            <p:cNvSpPr/>
            <p:nvPr/>
          </p:nvSpPr>
          <p:spPr>
            <a:xfrm>
              <a:off x="88579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0" name="椭圆 439">
              <a:extLst>
                <a:ext uri="{FF2B5EF4-FFF2-40B4-BE49-F238E27FC236}">
                  <a16:creationId xmlns:a16="http://schemas.microsoft.com/office/drawing/2014/main" id="{352C9632-31D7-D44F-8AEB-2CFABA9F259A}"/>
                </a:ext>
              </a:extLst>
            </p:cNvPr>
            <p:cNvSpPr/>
            <p:nvPr/>
          </p:nvSpPr>
          <p:spPr>
            <a:xfrm>
              <a:off x="8508745" y="36229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1" name="椭圆 440">
              <a:extLst>
                <a:ext uri="{FF2B5EF4-FFF2-40B4-BE49-F238E27FC236}">
                  <a16:creationId xmlns:a16="http://schemas.microsoft.com/office/drawing/2014/main" id="{BA61ADF4-E6A5-6B48-85F9-DDAE01D4DDC8}"/>
                </a:ext>
              </a:extLst>
            </p:cNvPr>
            <p:cNvSpPr/>
            <p:nvPr/>
          </p:nvSpPr>
          <p:spPr>
            <a:xfrm>
              <a:off x="8625145" y="36229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2" name="椭圆 441">
              <a:extLst>
                <a:ext uri="{FF2B5EF4-FFF2-40B4-BE49-F238E27FC236}">
                  <a16:creationId xmlns:a16="http://schemas.microsoft.com/office/drawing/2014/main" id="{8493277D-503D-4841-A5A1-13A49A7DD534}"/>
                </a:ext>
              </a:extLst>
            </p:cNvPr>
            <p:cNvSpPr/>
            <p:nvPr/>
          </p:nvSpPr>
          <p:spPr>
            <a:xfrm>
              <a:off x="8741545" y="36229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3" name="椭圆 442">
              <a:extLst>
                <a:ext uri="{FF2B5EF4-FFF2-40B4-BE49-F238E27FC236}">
                  <a16:creationId xmlns:a16="http://schemas.microsoft.com/office/drawing/2014/main" id="{46083E0E-67FF-FB4E-B1EF-BF691B80A5B8}"/>
                </a:ext>
              </a:extLst>
            </p:cNvPr>
            <p:cNvSpPr/>
            <p:nvPr/>
          </p:nvSpPr>
          <p:spPr>
            <a:xfrm>
              <a:off x="8857945" y="36229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4" name="椭圆 443">
              <a:extLst>
                <a:ext uri="{FF2B5EF4-FFF2-40B4-BE49-F238E27FC236}">
                  <a16:creationId xmlns:a16="http://schemas.microsoft.com/office/drawing/2014/main" id="{DBFF181F-787E-7346-B3F0-D62437F86ECD}"/>
                </a:ext>
              </a:extLst>
            </p:cNvPr>
            <p:cNvSpPr/>
            <p:nvPr/>
          </p:nvSpPr>
          <p:spPr>
            <a:xfrm>
              <a:off x="8508745" y="37395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5" name="椭圆 444">
              <a:extLst>
                <a:ext uri="{FF2B5EF4-FFF2-40B4-BE49-F238E27FC236}">
                  <a16:creationId xmlns:a16="http://schemas.microsoft.com/office/drawing/2014/main" id="{08E2EB04-14F1-F746-BC22-200B2EFA1B73}"/>
                </a:ext>
              </a:extLst>
            </p:cNvPr>
            <p:cNvSpPr/>
            <p:nvPr/>
          </p:nvSpPr>
          <p:spPr>
            <a:xfrm>
              <a:off x="8625145" y="37413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6" name="椭圆 445">
              <a:extLst>
                <a:ext uri="{FF2B5EF4-FFF2-40B4-BE49-F238E27FC236}">
                  <a16:creationId xmlns:a16="http://schemas.microsoft.com/office/drawing/2014/main" id="{E039D675-28F5-4447-90B5-143470754618}"/>
                </a:ext>
              </a:extLst>
            </p:cNvPr>
            <p:cNvSpPr/>
            <p:nvPr/>
          </p:nvSpPr>
          <p:spPr>
            <a:xfrm>
              <a:off x="8741545" y="37395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7" name="椭圆 446">
              <a:extLst>
                <a:ext uri="{FF2B5EF4-FFF2-40B4-BE49-F238E27FC236}">
                  <a16:creationId xmlns:a16="http://schemas.microsoft.com/office/drawing/2014/main" id="{7135FAEF-82C5-3543-919B-5250891F3DF4}"/>
                </a:ext>
              </a:extLst>
            </p:cNvPr>
            <p:cNvSpPr/>
            <p:nvPr/>
          </p:nvSpPr>
          <p:spPr>
            <a:xfrm>
              <a:off x="8857945" y="37395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8" name="椭圆 447">
              <a:extLst>
                <a:ext uri="{FF2B5EF4-FFF2-40B4-BE49-F238E27FC236}">
                  <a16:creationId xmlns:a16="http://schemas.microsoft.com/office/drawing/2014/main" id="{98A2AB7D-7A0F-644B-B45D-B1F3961D8E67}"/>
                </a:ext>
              </a:extLst>
            </p:cNvPr>
            <p:cNvSpPr/>
            <p:nvPr/>
          </p:nvSpPr>
          <p:spPr>
            <a:xfrm>
              <a:off x="8508745" y="3382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9" name="椭圆 448">
              <a:extLst>
                <a:ext uri="{FF2B5EF4-FFF2-40B4-BE49-F238E27FC236}">
                  <a16:creationId xmlns:a16="http://schemas.microsoft.com/office/drawing/2014/main" id="{5FAC51AF-9686-7945-9C41-442E0C4F5064}"/>
                </a:ext>
              </a:extLst>
            </p:cNvPr>
            <p:cNvSpPr/>
            <p:nvPr/>
          </p:nvSpPr>
          <p:spPr>
            <a:xfrm>
              <a:off x="8625145" y="3382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0" name="椭圆 449">
              <a:extLst>
                <a:ext uri="{FF2B5EF4-FFF2-40B4-BE49-F238E27FC236}">
                  <a16:creationId xmlns:a16="http://schemas.microsoft.com/office/drawing/2014/main" id="{C7EE9A92-1095-4B44-83C3-5C2136B6D976}"/>
                </a:ext>
              </a:extLst>
            </p:cNvPr>
            <p:cNvSpPr/>
            <p:nvPr/>
          </p:nvSpPr>
          <p:spPr>
            <a:xfrm>
              <a:off x="8741545" y="3382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1" name="椭圆 450">
              <a:extLst>
                <a:ext uri="{FF2B5EF4-FFF2-40B4-BE49-F238E27FC236}">
                  <a16:creationId xmlns:a16="http://schemas.microsoft.com/office/drawing/2014/main" id="{5396C88A-8A56-654F-9383-867ECEEF1882}"/>
                </a:ext>
              </a:extLst>
            </p:cNvPr>
            <p:cNvSpPr/>
            <p:nvPr/>
          </p:nvSpPr>
          <p:spPr>
            <a:xfrm>
              <a:off x="8857945" y="33820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2" name="椭圆 451">
              <a:extLst>
                <a:ext uri="{FF2B5EF4-FFF2-40B4-BE49-F238E27FC236}">
                  <a16:creationId xmlns:a16="http://schemas.microsoft.com/office/drawing/2014/main" id="{0FEFB283-DAF1-8B40-AB0D-399473B44791}"/>
                </a:ext>
              </a:extLst>
            </p:cNvPr>
            <p:cNvSpPr/>
            <p:nvPr/>
          </p:nvSpPr>
          <p:spPr>
            <a:xfrm>
              <a:off x="8508745" y="34986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3" name="椭圆 452">
              <a:extLst>
                <a:ext uri="{FF2B5EF4-FFF2-40B4-BE49-F238E27FC236}">
                  <a16:creationId xmlns:a16="http://schemas.microsoft.com/office/drawing/2014/main" id="{A2655D95-1A02-6A4F-B041-1AB0DF6DFB35}"/>
                </a:ext>
              </a:extLst>
            </p:cNvPr>
            <p:cNvSpPr/>
            <p:nvPr/>
          </p:nvSpPr>
          <p:spPr>
            <a:xfrm>
              <a:off x="8625145" y="35004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4" name="椭圆 453">
              <a:extLst>
                <a:ext uri="{FF2B5EF4-FFF2-40B4-BE49-F238E27FC236}">
                  <a16:creationId xmlns:a16="http://schemas.microsoft.com/office/drawing/2014/main" id="{C91E610C-8893-4345-A6D6-015B9C6D8B20}"/>
                </a:ext>
              </a:extLst>
            </p:cNvPr>
            <p:cNvSpPr/>
            <p:nvPr/>
          </p:nvSpPr>
          <p:spPr>
            <a:xfrm>
              <a:off x="8741545" y="34986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5" name="椭圆 454">
              <a:extLst>
                <a:ext uri="{FF2B5EF4-FFF2-40B4-BE49-F238E27FC236}">
                  <a16:creationId xmlns:a16="http://schemas.microsoft.com/office/drawing/2014/main" id="{C10A7F4D-EDC8-2C40-87E2-BB9AAE3E038B}"/>
                </a:ext>
              </a:extLst>
            </p:cNvPr>
            <p:cNvSpPr/>
            <p:nvPr/>
          </p:nvSpPr>
          <p:spPr>
            <a:xfrm>
              <a:off x="8857945" y="34986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6" name="椭圆 455">
              <a:extLst>
                <a:ext uri="{FF2B5EF4-FFF2-40B4-BE49-F238E27FC236}">
                  <a16:creationId xmlns:a16="http://schemas.microsoft.com/office/drawing/2014/main" id="{B259BD94-9D8B-5044-A33E-00574ABD219C}"/>
                </a:ext>
              </a:extLst>
            </p:cNvPr>
            <p:cNvSpPr/>
            <p:nvPr/>
          </p:nvSpPr>
          <p:spPr>
            <a:xfrm>
              <a:off x="85087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7" name="椭圆 456">
              <a:extLst>
                <a:ext uri="{FF2B5EF4-FFF2-40B4-BE49-F238E27FC236}">
                  <a16:creationId xmlns:a16="http://schemas.microsoft.com/office/drawing/2014/main" id="{BA06886E-4237-184C-A3B5-A08D29885DB1}"/>
                </a:ext>
              </a:extLst>
            </p:cNvPr>
            <p:cNvSpPr/>
            <p:nvPr/>
          </p:nvSpPr>
          <p:spPr>
            <a:xfrm>
              <a:off x="86251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8" name="椭圆 457">
              <a:extLst>
                <a:ext uri="{FF2B5EF4-FFF2-40B4-BE49-F238E27FC236}">
                  <a16:creationId xmlns:a16="http://schemas.microsoft.com/office/drawing/2014/main" id="{3ECF0E8E-FE02-BA44-BB35-B4838360719B}"/>
                </a:ext>
              </a:extLst>
            </p:cNvPr>
            <p:cNvSpPr/>
            <p:nvPr/>
          </p:nvSpPr>
          <p:spPr>
            <a:xfrm>
              <a:off x="87415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9" name="椭圆 458">
              <a:extLst>
                <a:ext uri="{FF2B5EF4-FFF2-40B4-BE49-F238E27FC236}">
                  <a16:creationId xmlns:a16="http://schemas.microsoft.com/office/drawing/2014/main" id="{E5C26F42-6BF3-CF49-80A3-53491A3E015A}"/>
                </a:ext>
              </a:extLst>
            </p:cNvPr>
            <p:cNvSpPr/>
            <p:nvPr/>
          </p:nvSpPr>
          <p:spPr>
            <a:xfrm>
              <a:off x="88579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0" name="椭圆 459">
              <a:extLst>
                <a:ext uri="{FF2B5EF4-FFF2-40B4-BE49-F238E27FC236}">
                  <a16:creationId xmlns:a16="http://schemas.microsoft.com/office/drawing/2014/main" id="{EA65EDF1-1362-D94C-8386-C10710DFE4DF}"/>
                </a:ext>
              </a:extLst>
            </p:cNvPr>
            <p:cNvSpPr/>
            <p:nvPr/>
          </p:nvSpPr>
          <p:spPr>
            <a:xfrm>
              <a:off x="8508745" y="44450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1" name="椭圆 460">
              <a:extLst>
                <a:ext uri="{FF2B5EF4-FFF2-40B4-BE49-F238E27FC236}">
                  <a16:creationId xmlns:a16="http://schemas.microsoft.com/office/drawing/2014/main" id="{68CDCECE-2841-6848-9C24-7BD30345CB8F}"/>
                </a:ext>
              </a:extLst>
            </p:cNvPr>
            <p:cNvSpPr/>
            <p:nvPr/>
          </p:nvSpPr>
          <p:spPr>
            <a:xfrm>
              <a:off x="8625145" y="44450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2" name="椭圆 461">
              <a:extLst>
                <a:ext uri="{FF2B5EF4-FFF2-40B4-BE49-F238E27FC236}">
                  <a16:creationId xmlns:a16="http://schemas.microsoft.com/office/drawing/2014/main" id="{A8209864-1DE5-5C4E-A42D-F616877DFE05}"/>
                </a:ext>
              </a:extLst>
            </p:cNvPr>
            <p:cNvSpPr/>
            <p:nvPr/>
          </p:nvSpPr>
          <p:spPr>
            <a:xfrm>
              <a:off x="8741545" y="44450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3" name="椭圆 462">
              <a:extLst>
                <a:ext uri="{FF2B5EF4-FFF2-40B4-BE49-F238E27FC236}">
                  <a16:creationId xmlns:a16="http://schemas.microsoft.com/office/drawing/2014/main" id="{E694327B-CC6E-6449-9712-8E9A71BB7DA1}"/>
                </a:ext>
              </a:extLst>
            </p:cNvPr>
            <p:cNvSpPr/>
            <p:nvPr/>
          </p:nvSpPr>
          <p:spPr>
            <a:xfrm>
              <a:off x="8857945" y="444505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4" name="椭圆 463">
              <a:extLst>
                <a:ext uri="{FF2B5EF4-FFF2-40B4-BE49-F238E27FC236}">
                  <a16:creationId xmlns:a16="http://schemas.microsoft.com/office/drawing/2014/main" id="{865EEAB7-5ABE-FB4C-8A5B-11609016D7FA}"/>
                </a:ext>
              </a:extLst>
            </p:cNvPr>
            <p:cNvSpPr/>
            <p:nvPr/>
          </p:nvSpPr>
          <p:spPr>
            <a:xfrm>
              <a:off x="8508745" y="45616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5" name="椭圆 464">
              <a:extLst>
                <a:ext uri="{FF2B5EF4-FFF2-40B4-BE49-F238E27FC236}">
                  <a16:creationId xmlns:a16="http://schemas.microsoft.com/office/drawing/2014/main" id="{602CF2D8-AECE-D346-A1CE-DCDD6057B5DE}"/>
                </a:ext>
              </a:extLst>
            </p:cNvPr>
            <p:cNvSpPr/>
            <p:nvPr/>
          </p:nvSpPr>
          <p:spPr>
            <a:xfrm>
              <a:off x="8625145" y="45616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6" name="椭圆 465">
              <a:extLst>
                <a:ext uri="{FF2B5EF4-FFF2-40B4-BE49-F238E27FC236}">
                  <a16:creationId xmlns:a16="http://schemas.microsoft.com/office/drawing/2014/main" id="{202CA4B4-6A1F-694F-AAD3-FCFC499F5F87}"/>
                </a:ext>
              </a:extLst>
            </p:cNvPr>
            <p:cNvSpPr/>
            <p:nvPr/>
          </p:nvSpPr>
          <p:spPr>
            <a:xfrm>
              <a:off x="8741545" y="45634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7" name="椭圆 466">
              <a:extLst>
                <a:ext uri="{FF2B5EF4-FFF2-40B4-BE49-F238E27FC236}">
                  <a16:creationId xmlns:a16="http://schemas.microsoft.com/office/drawing/2014/main" id="{412FA8D9-736B-7D49-970B-6B7B125D1F76}"/>
                </a:ext>
              </a:extLst>
            </p:cNvPr>
            <p:cNvSpPr/>
            <p:nvPr/>
          </p:nvSpPr>
          <p:spPr>
            <a:xfrm>
              <a:off x="8857945" y="456167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8" name="椭圆 467">
              <a:extLst>
                <a:ext uri="{FF2B5EF4-FFF2-40B4-BE49-F238E27FC236}">
                  <a16:creationId xmlns:a16="http://schemas.microsoft.com/office/drawing/2014/main" id="{A28E67F8-8838-7644-B403-C7E44DD92D3A}"/>
                </a:ext>
              </a:extLst>
            </p:cNvPr>
            <p:cNvSpPr/>
            <p:nvPr/>
          </p:nvSpPr>
          <p:spPr>
            <a:xfrm>
              <a:off x="8508745" y="39744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9" name="椭圆 468">
              <a:extLst>
                <a:ext uri="{FF2B5EF4-FFF2-40B4-BE49-F238E27FC236}">
                  <a16:creationId xmlns:a16="http://schemas.microsoft.com/office/drawing/2014/main" id="{80F4D20C-E4E2-B54A-8CE4-EDF76B5502A6}"/>
                </a:ext>
              </a:extLst>
            </p:cNvPr>
            <p:cNvSpPr/>
            <p:nvPr/>
          </p:nvSpPr>
          <p:spPr>
            <a:xfrm>
              <a:off x="8625145" y="39744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0" name="椭圆 469">
              <a:extLst>
                <a:ext uri="{FF2B5EF4-FFF2-40B4-BE49-F238E27FC236}">
                  <a16:creationId xmlns:a16="http://schemas.microsoft.com/office/drawing/2014/main" id="{F956B554-8000-3042-9647-814E048F6025}"/>
                </a:ext>
              </a:extLst>
            </p:cNvPr>
            <p:cNvSpPr/>
            <p:nvPr/>
          </p:nvSpPr>
          <p:spPr>
            <a:xfrm>
              <a:off x="8741545" y="39744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1" name="椭圆 470">
              <a:extLst>
                <a:ext uri="{FF2B5EF4-FFF2-40B4-BE49-F238E27FC236}">
                  <a16:creationId xmlns:a16="http://schemas.microsoft.com/office/drawing/2014/main" id="{351B2F17-435E-7346-8DEE-27C7873C896D}"/>
                </a:ext>
              </a:extLst>
            </p:cNvPr>
            <p:cNvSpPr/>
            <p:nvPr/>
          </p:nvSpPr>
          <p:spPr>
            <a:xfrm>
              <a:off x="8857945" y="39744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2" name="椭圆 471">
              <a:extLst>
                <a:ext uri="{FF2B5EF4-FFF2-40B4-BE49-F238E27FC236}">
                  <a16:creationId xmlns:a16="http://schemas.microsoft.com/office/drawing/2014/main" id="{C3C3749B-2AC2-CF4F-8DAB-65209DC14D85}"/>
                </a:ext>
              </a:extLst>
            </p:cNvPr>
            <p:cNvSpPr/>
            <p:nvPr/>
          </p:nvSpPr>
          <p:spPr>
            <a:xfrm>
              <a:off x="8508745" y="40910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3" name="椭圆 472">
              <a:extLst>
                <a:ext uri="{FF2B5EF4-FFF2-40B4-BE49-F238E27FC236}">
                  <a16:creationId xmlns:a16="http://schemas.microsoft.com/office/drawing/2014/main" id="{CFCEA273-19FF-8245-97C0-4832F531BDB7}"/>
                </a:ext>
              </a:extLst>
            </p:cNvPr>
            <p:cNvSpPr/>
            <p:nvPr/>
          </p:nvSpPr>
          <p:spPr>
            <a:xfrm>
              <a:off x="8625145" y="40910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4" name="椭圆 473">
              <a:extLst>
                <a:ext uri="{FF2B5EF4-FFF2-40B4-BE49-F238E27FC236}">
                  <a16:creationId xmlns:a16="http://schemas.microsoft.com/office/drawing/2014/main" id="{6ED78C72-B9F3-F444-8E86-3F9FB8C6E28A}"/>
                </a:ext>
              </a:extLst>
            </p:cNvPr>
            <p:cNvSpPr/>
            <p:nvPr/>
          </p:nvSpPr>
          <p:spPr>
            <a:xfrm>
              <a:off x="8741545" y="40928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5" name="椭圆 474">
              <a:extLst>
                <a:ext uri="{FF2B5EF4-FFF2-40B4-BE49-F238E27FC236}">
                  <a16:creationId xmlns:a16="http://schemas.microsoft.com/office/drawing/2014/main" id="{60EA3DB4-66F6-1D41-B193-05F941AFE2DA}"/>
                </a:ext>
              </a:extLst>
            </p:cNvPr>
            <p:cNvSpPr/>
            <p:nvPr/>
          </p:nvSpPr>
          <p:spPr>
            <a:xfrm>
              <a:off x="8857945" y="40910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6" name="椭圆 475">
              <a:extLst>
                <a:ext uri="{FF2B5EF4-FFF2-40B4-BE49-F238E27FC236}">
                  <a16:creationId xmlns:a16="http://schemas.microsoft.com/office/drawing/2014/main" id="{78CF9D34-0A9B-5E4C-AFFC-60F9746C0F12}"/>
                </a:ext>
              </a:extLst>
            </p:cNvPr>
            <p:cNvSpPr/>
            <p:nvPr/>
          </p:nvSpPr>
          <p:spPr>
            <a:xfrm>
              <a:off x="8508745" y="42076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7" name="椭圆 476">
              <a:extLst>
                <a:ext uri="{FF2B5EF4-FFF2-40B4-BE49-F238E27FC236}">
                  <a16:creationId xmlns:a16="http://schemas.microsoft.com/office/drawing/2014/main" id="{57EB356B-932B-9B40-A166-12B27FB19B35}"/>
                </a:ext>
              </a:extLst>
            </p:cNvPr>
            <p:cNvSpPr/>
            <p:nvPr/>
          </p:nvSpPr>
          <p:spPr>
            <a:xfrm>
              <a:off x="8625145" y="42076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8" name="椭圆 477">
              <a:extLst>
                <a:ext uri="{FF2B5EF4-FFF2-40B4-BE49-F238E27FC236}">
                  <a16:creationId xmlns:a16="http://schemas.microsoft.com/office/drawing/2014/main" id="{6B4CC25A-F513-1D49-8BB1-9467AB41F4A9}"/>
                </a:ext>
              </a:extLst>
            </p:cNvPr>
            <p:cNvSpPr/>
            <p:nvPr/>
          </p:nvSpPr>
          <p:spPr>
            <a:xfrm>
              <a:off x="8741545" y="42076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9" name="椭圆 478">
              <a:extLst>
                <a:ext uri="{FF2B5EF4-FFF2-40B4-BE49-F238E27FC236}">
                  <a16:creationId xmlns:a16="http://schemas.microsoft.com/office/drawing/2014/main" id="{FC62FED5-3DEC-4F4D-BBCA-FBCD39FC8A2D}"/>
                </a:ext>
              </a:extLst>
            </p:cNvPr>
            <p:cNvSpPr/>
            <p:nvPr/>
          </p:nvSpPr>
          <p:spPr>
            <a:xfrm>
              <a:off x="8857945" y="42076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0" name="椭圆 479">
              <a:extLst>
                <a:ext uri="{FF2B5EF4-FFF2-40B4-BE49-F238E27FC236}">
                  <a16:creationId xmlns:a16="http://schemas.microsoft.com/office/drawing/2014/main" id="{E9524665-FC6F-904F-BC0D-5EFD30EA942A}"/>
                </a:ext>
              </a:extLst>
            </p:cNvPr>
            <p:cNvSpPr/>
            <p:nvPr/>
          </p:nvSpPr>
          <p:spPr>
            <a:xfrm>
              <a:off x="8508745" y="43242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1" name="椭圆 480">
              <a:extLst>
                <a:ext uri="{FF2B5EF4-FFF2-40B4-BE49-F238E27FC236}">
                  <a16:creationId xmlns:a16="http://schemas.microsoft.com/office/drawing/2014/main" id="{BC8ABC52-B81F-9F4E-98BC-0755CABEEFE7}"/>
                </a:ext>
              </a:extLst>
            </p:cNvPr>
            <p:cNvSpPr/>
            <p:nvPr/>
          </p:nvSpPr>
          <p:spPr>
            <a:xfrm>
              <a:off x="8625145" y="43242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2" name="椭圆 481">
              <a:extLst>
                <a:ext uri="{FF2B5EF4-FFF2-40B4-BE49-F238E27FC236}">
                  <a16:creationId xmlns:a16="http://schemas.microsoft.com/office/drawing/2014/main" id="{84340B3D-4B6D-1B43-A8C8-14B6EBCD4DDC}"/>
                </a:ext>
              </a:extLst>
            </p:cNvPr>
            <p:cNvSpPr/>
            <p:nvPr/>
          </p:nvSpPr>
          <p:spPr>
            <a:xfrm>
              <a:off x="8741545" y="43260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3" name="椭圆 482">
              <a:extLst>
                <a:ext uri="{FF2B5EF4-FFF2-40B4-BE49-F238E27FC236}">
                  <a16:creationId xmlns:a16="http://schemas.microsoft.com/office/drawing/2014/main" id="{997AE8CB-F86F-2446-9E67-3C521A3769D3}"/>
                </a:ext>
              </a:extLst>
            </p:cNvPr>
            <p:cNvSpPr/>
            <p:nvPr/>
          </p:nvSpPr>
          <p:spPr>
            <a:xfrm>
              <a:off x="8857945" y="43242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4" name="椭圆 483">
              <a:extLst>
                <a:ext uri="{FF2B5EF4-FFF2-40B4-BE49-F238E27FC236}">
                  <a16:creationId xmlns:a16="http://schemas.microsoft.com/office/drawing/2014/main" id="{5D22694C-55BE-0C46-848A-3434068EC5EC}"/>
                </a:ext>
              </a:extLst>
            </p:cNvPr>
            <p:cNvSpPr/>
            <p:nvPr/>
          </p:nvSpPr>
          <p:spPr>
            <a:xfrm>
              <a:off x="10028087" y="455799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5" name="椭圆 484">
              <a:extLst>
                <a:ext uri="{FF2B5EF4-FFF2-40B4-BE49-F238E27FC236}">
                  <a16:creationId xmlns:a16="http://schemas.microsoft.com/office/drawing/2014/main" id="{38618E76-D531-5644-AF2F-D33749C004DE}"/>
                </a:ext>
              </a:extLst>
            </p:cNvPr>
            <p:cNvSpPr/>
            <p:nvPr/>
          </p:nvSpPr>
          <p:spPr>
            <a:xfrm>
              <a:off x="10028087" y="4674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6" name="椭圆 485">
              <a:extLst>
                <a:ext uri="{FF2B5EF4-FFF2-40B4-BE49-F238E27FC236}">
                  <a16:creationId xmlns:a16="http://schemas.microsoft.com/office/drawing/2014/main" id="{A6CF9646-B89E-134D-992D-1743D5C381C9}"/>
                </a:ext>
              </a:extLst>
            </p:cNvPr>
            <p:cNvSpPr/>
            <p:nvPr/>
          </p:nvSpPr>
          <p:spPr>
            <a:xfrm>
              <a:off x="10028087" y="43212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7" name="椭圆 486">
              <a:extLst>
                <a:ext uri="{FF2B5EF4-FFF2-40B4-BE49-F238E27FC236}">
                  <a16:creationId xmlns:a16="http://schemas.microsoft.com/office/drawing/2014/main" id="{D424B76C-5145-5E4F-95B4-A91FE29EF47F}"/>
                </a:ext>
              </a:extLst>
            </p:cNvPr>
            <p:cNvSpPr/>
            <p:nvPr/>
          </p:nvSpPr>
          <p:spPr>
            <a:xfrm>
              <a:off x="10028087" y="44378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8" name="椭圆 487">
              <a:extLst>
                <a:ext uri="{FF2B5EF4-FFF2-40B4-BE49-F238E27FC236}">
                  <a16:creationId xmlns:a16="http://schemas.microsoft.com/office/drawing/2014/main" id="{F4919289-DC03-6F4B-8C7F-A3E20EDE3584}"/>
                </a:ext>
              </a:extLst>
            </p:cNvPr>
            <p:cNvSpPr/>
            <p:nvPr/>
          </p:nvSpPr>
          <p:spPr>
            <a:xfrm>
              <a:off x="10028087" y="40899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9" name="椭圆 488">
              <a:extLst>
                <a:ext uri="{FF2B5EF4-FFF2-40B4-BE49-F238E27FC236}">
                  <a16:creationId xmlns:a16="http://schemas.microsoft.com/office/drawing/2014/main" id="{F48FA813-EC83-B946-8DB2-87C1E704C571}"/>
                </a:ext>
              </a:extLst>
            </p:cNvPr>
            <p:cNvSpPr/>
            <p:nvPr/>
          </p:nvSpPr>
          <p:spPr>
            <a:xfrm>
              <a:off x="10028087" y="42065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0" name="椭圆 489">
              <a:extLst>
                <a:ext uri="{FF2B5EF4-FFF2-40B4-BE49-F238E27FC236}">
                  <a16:creationId xmlns:a16="http://schemas.microsoft.com/office/drawing/2014/main" id="{3EDD704F-DF6C-B14E-80D4-D52A3C5C94E2}"/>
                </a:ext>
              </a:extLst>
            </p:cNvPr>
            <p:cNvSpPr/>
            <p:nvPr/>
          </p:nvSpPr>
          <p:spPr>
            <a:xfrm>
              <a:off x="9439945" y="43229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1" name="椭圆 490">
              <a:extLst>
                <a:ext uri="{FF2B5EF4-FFF2-40B4-BE49-F238E27FC236}">
                  <a16:creationId xmlns:a16="http://schemas.microsoft.com/office/drawing/2014/main" id="{00E62295-C88F-154F-A8E2-D49507A02580}"/>
                </a:ext>
              </a:extLst>
            </p:cNvPr>
            <p:cNvSpPr/>
            <p:nvPr/>
          </p:nvSpPr>
          <p:spPr>
            <a:xfrm>
              <a:off x="9556345" y="43229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2" name="椭圆 491">
              <a:extLst>
                <a:ext uri="{FF2B5EF4-FFF2-40B4-BE49-F238E27FC236}">
                  <a16:creationId xmlns:a16="http://schemas.microsoft.com/office/drawing/2014/main" id="{5C924729-323C-6545-87E0-BAA3ED04F93F}"/>
                </a:ext>
              </a:extLst>
            </p:cNvPr>
            <p:cNvSpPr/>
            <p:nvPr/>
          </p:nvSpPr>
          <p:spPr>
            <a:xfrm>
              <a:off x="9672745" y="43229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3" name="椭圆 492">
              <a:extLst>
                <a:ext uri="{FF2B5EF4-FFF2-40B4-BE49-F238E27FC236}">
                  <a16:creationId xmlns:a16="http://schemas.microsoft.com/office/drawing/2014/main" id="{010C62C6-F04F-C74B-B197-3EA843B1EAFB}"/>
                </a:ext>
              </a:extLst>
            </p:cNvPr>
            <p:cNvSpPr/>
            <p:nvPr/>
          </p:nvSpPr>
          <p:spPr>
            <a:xfrm>
              <a:off x="9795287" y="43212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4" name="椭圆 493">
              <a:extLst>
                <a:ext uri="{FF2B5EF4-FFF2-40B4-BE49-F238E27FC236}">
                  <a16:creationId xmlns:a16="http://schemas.microsoft.com/office/drawing/2014/main" id="{D673743F-4B33-5842-9E68-FA6ED566C487}"/>
                </a:ext>
              </a:extLst>
            </p:cNvPr>
            <p:cNvSpPr/>
            <p:nvPr/>
          </p:nvSpPr>
          <p:spPr>
            <a:xfrm>
              <a:off x="9911687" y="43212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5" name="椭圆 494">
              <a:extLst>
                <a:ext uri="{FF2B5EF4-FFF2-40B4-BE49-F238E27FC236}">
                  <a16:creationId xmlns:a16="http://schemas.microsoft.com/office/drawing/2014/main" id="{153DA6B0-C7BF-ED44-BCEA-73E15C1BE081}"/>
                </a:ext>
              </a:extLst>
            </p:cNvPr>
            <p:cNvSpPr/>
            <p:nvPr/>
          </p:nvSpPr>
          <p:spPr>
            <a:xfrm>
              <a:off x="9439945" y="44396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6" name="椭圆 495">
              <a:extLst>
                <a:ext uri="{FF2B5EF4-FFF2-40B4-BE49-F238E27FC236}">
                  <a16:creationId xmlns:a16="http://schemas.microsoft.com/office/drawing/2014/main" id="{4EDAD317-0382-4F43-BF46-4E2C6138F72C}"/>
                </a:ext>
              </a:extLst>
            </p:cNvPr>
            <p:cNvSpPr/>
            <p:nvPr/>
          </p:nvSpPr>
          <p:spPr>
            <a:xfrm>
              <a:off x="9556345" y="443961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7" name="椭圆 496">
              <a:extLst>
                <a:ext uri="{FF2B5EF4-FFF2-40B4-BE49-F238E27FC236}">
                  <a16:creationId xmlns:a16="http://schemas.microsoft.com/office/drawing/2014/main" id="{B980955E-BBF1-5B45-A23B-0F7BBFDF67A4}"/>
                </a:ext>
              </a:extLst>
            </p:cNvPr>
            <p:cNvSpPr/>
            <p:nvPr/>
          </p:nvSpPr>
          <p:spPr>
            <a:xfrm>
              <a:off x="9672745" y="44413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8" name="椭圆 497">
              <a:extLst>
                <a:ext uri="{FF2B5EF4-FFF2-40B4-BE49-F238E27FC236}">
                  <a16:creationId xmlns:a16="http://schemas.microsoft.com/office/drawing/2014/main" id="{A8912D2C-F09E-F443-A2B4-9E5ADD78308C}"/>
                </a:ext>
              </a:extLst>
            </p:cNvPr>
            <p:cNvSpPr/>
            <p:nvPr/>
          </p:nvSpPr>
          <p:spPr>
            <a:xfrm>
              <a:off x="9795287" y="44378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9" name="椭圆 498">
              <a:extLst>
                <a:ext uri="{FF2B5EF4-FFF2-40B4-BE49-F238E27FC236}">
                  <a16:creationId xmlns:a16="http://schemas.microsoft.com/office/drawing/2014/main" id="{BF2B755F-9BC1-A440-B354-7D2DE7A987A3}"/>
                </a:ext>
              </a:extLst>
            </p:cNvPr>
            <p:cNvSpPr/>
            <p:nvPr/>
          </p:nvSpPr>
          <p:spPr>
            <a:xfrm>
              <a:off x="9911687" y="44378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0" name="椭圆 499">
              <a:extLst>
                <a:ext uri="{FF2B5EF4-FFF2-40B4-BE49-F238E27FC236}">
                  <a16:creationId xmlns:a16="http://schemas.microsoft.com/office/drawing/2014/main" id="{B5DF92A7-99B4-174E-AC5B-1904D9EDC666}"/>
                </a:ext>
              </a:extLst>
            </p:cNvPr>
            <p:cNvSpPr/>
            <p:nvPr/>
          </p:nvSpPr>
          <p:spPr>
            <a:xfrm>
              <a:off x="9439945" y="45562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1" name="椭圆 500">
              <a:extLst>
                <a:ext uri="{FF2B5EF4-FFF2-40B4-BE49-F238E27FC236}">
                  <a16:creationId xmlns:a16="http://schemas.microsoft.com/office/drawing/2014/main" id="{4FE2E98D-EF0B-A540-A1AD-DCE52B855CC0}"/>
                </a:ext>
              </a:extLst>
            </p:cNvPr>
            <p:cNvSpPr/>
            <p:nvPr/>
          </p:nvSpPr>
          <p:spPr>
            <a:xfrm>
              <a:off x="9556345" y="45562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2" name="椭圆 501">
              <a:extLst>
                <a:ext uri="{FF2B5EF4-FFF2-40B4-BE49-F238E27FC236}">
                  <a16:creationId xmlns:a16="http://schemas.microsoft.com/office/drawing/2014/main" id="{D6B22789-C72F-A749-9946-7392315F2D13}"/>
                </a:ext>
              </a:extLst>
            </p:cNvPr>
            <p:cNvSpPr/>
            <p:nvPr/>
          </p:nvSpPr>
          <p:spPr>
            <a:xfrm>
              <a:off x="9672745" y="45562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3" name="椭圆 502">
              <a:extLst>
                <a:ext uri="{FF2B5EF4-FFF2-40B4-BE49-F238E27FC236}">
                  <a16:creationId xmlns:a16="http://schemas.microsoft.com/office/drawing/2014/main" id="{220CBC11-456A-FB4C-85C6-7000E764F4EE}"/>
                </a:ext>
              </a:extLst>
            </p:cNvPr>
            <p:cNvSpPr/>
            <p:nvPr/>
          </p:nvSpPr>
          <p:spPr>
            <a:xfrm>
              <a:off x="9795287" y="45544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4" name="椭圆 503">
              <a:extLst>
                <a:ext uri="{FF2B5EF4-FFF2-40B4-BE49-F238E27FC236}">
                  <a16:creationId xmlns:a16="http://schemas.microsoft.com/office/drawing/2014/main" id="{0E1E1F21-66BF-4E4F-8A98-DF8BC6F6416A}"/>
                </a:ext>
              </a:extLst>
            </p:cNvPr>
            <p:cNvSpPr/>
            <p:nvPr/>
          </p:nvSpPr>
          <p:spPr>
            <a:xfrm>
              <a:off x="9911687" y="45544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5" name="椭圆 504">
              <a:extLst>
                <a:ext uri="{FF2B5EF4-FFF2-40B4-BE49-F238E27FC236}">
                  <a16:creationId xmlns:a16="http://schemas.microsoft.com/office/drawing/2014/main" id="{E234E787-1E03-D44B-9BA8-27FB206070CA}"/>
                </a:ext>
              </a:extLst>
            </p:cNvPr>
            <p:cNvSpPr/>
            <p:nvPr/>
          </p:nvSpPr>
          <p:spPr>
            <a:xfrm>
              <a:off x="9439945" y="46728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6" name="椭圆 505">
              <a:extLst>
                <a:ext uri="{FF2B5EF4-FFF2-40B4-BE49-F238E27FC236}">
                  <a16:creationId xmlns:a16="http://schemas.microsoft.com/office/drawing/2014/main" id="{BC3B567B-6F18-8B4C-8414-F83FB6C65EBF}"/>
                </a:ext>
              </a:extLst>
            </p:cNvPr>
            <p:cNvSpPr/>
            <p:nvPr/>
          </p:nvSpPr>
          <p:spPr>
            <a:xfrm>
              <a:off x="9556345" y="46728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7" name="椭圆 506">
              <a:extLst>
                <a:ext uri="{FF2B5EF4-FFF2-40B4-BE49-F238E27FC236}">
                  <a16:creationId xmlns:a16="http://schemas.microsoft.com/office/drawing/2014/main" id="{42582140-52AA-FC42-AC19-02530E52DA40}"/>
                </a:ext>
              </a:extLst>
            </p:cNvPr>
            <p:cNvSpPr/>
            <p:nvPr/>
          </p:nvSpPr>
          <p:spPr>
            <a:xfrm>
              <a:off x="9672745" y="46746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8" name="椭圆 507">
              <a:extLst>
                <a:ext uri="{FF2B5EF4-FFF2-40B4-BE49-F238E27FC236}">
                  <a16:creationId xmlns:a16="http://schemas.microsoft.com/office/drawing/2014/main" id="{FB001883-0C91-8249-A77C-93B00FBA7EC2}"/>
                </a:ext>
              </a:extLst>
            </p:cNvPr>
            <p:cNvSpPr/>
            <p:nvPr/>
          </p:nvSpPr>
          <p:spPr>
            <a:xfrm>
              <a:off x="9795287" y="46710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9" name="椭圆 508">
              <a:extLst>
                <a:ext uri="{FF2B5EF4-FFF2-40B4-BE49-F238E27FC236}">
                  <a16:creationId xmlns:a16="http://schemas.microsoft.com/office/drawing/2014/main" id="{0BE19048-F535-D14F-B8CF-EFA5790BCBCA}"/>
                </a:ext>
              </a:extLst>
            </p:cNvPr>
            <p:cNvSpPr/>
            <p:nvPr/>
          </p:nvSpPr>
          <p:spPr>
            <a:xfrm>
              <a:off x="9911687" y="46710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0" name="椭圆 509">
              <a:extLst>
                <a:ext uri="{FF2B5EF4-FFF2-40B4-BE49-F238E27FC236}">
                  <a16:creationId xmlns:a16="http://schemas.microsoft.com/office/drawing/2014/main" id="{56793819-EB99-D14C-A930-FD49CB729A34}"/>
                </a:ext>
              </a:extLst>
            </p:cNvPr>
            <p:cNvSpPr/>
            <p:nvPr/>
          </p:nvSpPr>
          <p:spPr>
            <a:xfrm>
              <a:off x="9439945" y="40862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1" name="椭圆 510">
              <a:extLst>
                <a:ext uri="{FF2B5EF4-FFF2-40B4-BE49-F238E27FC236}">
                  <a16:creationId xmlns:a16="http://schemas.microsoft.com/office/drawing/2014/main" id="{375632DF-AF70-B24D-8C9C-7716BBBBABBB}"/>
                </a:ext>
              </a:extLst>
            </p:cNvPr>
            <p:cNvSpPr/>
            <p:nvPr/>
          </p:nvSpPr>
          <p:spPr>
            <a:xfrm>
              <a:off x="9556345" y="40862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DA1AE8F1-6F11-1D43-B9F7-7A5621015E83}"/>
                </a:ext>
              </a:extLst>
            </p:cNvPr>
            <p:cNvSpPr/>
            <p:nvPr/>
          </p:nvSpPr>
          <p:spPr>
            <a:xfrm>
              <a:off x="9672745" y="40862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BC38249C-D470-D340-BA15-81120E0C69C4}"/>
                </a:ext>
              </a:extLst>
            </p:cNvPr>
            <p:cNvSpPr/>
            <p:nvPr/>
          </p:nvSpPr>
          <p:spPr>
            <a:xfrm>
              <a:off x="9795287" y="40844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153CDB54-5016-7049-A891-42DA5D50BB23}"/>
                </a:ext>
              </a:extLst>
            </p:cNvPr>
            <p:cNvSpPr/>
            <p:nvPr/>
          </p:nvSpPr>
          <p:spPr>
            <a:xfrm>
              <a:off x="9911687" y="40844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4E22E036-D178-9642-BE41-AD0307C048D3}"/>
                </a:ext>
              </a:extLst>
            </p:cNvPr>
            <p:cNvSpPr/>
            <p:nvPr/>
          </p:nvSpPr>
          <p:spPr>
            <a:xfrm>
              <a:off x="9439945" y="42028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FFFCFA4D-09D3-184D-B37B-6B60DA43E2C1}"/>
                </a:ext>
              </a:extLst>
            </p:cNvPr>
            <p:cNvSpPr/>
            <p:nvPr/>
          </p:nvSpPr>
          <p:spPr>
            <a:xfrm>
              <a:off x="9556345" y="42028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8E251B17-2B73-E343-9055-626BF5B74A8B}"/>
                </a:ext>
              </a:extLst>
            </p:cNvPr>
            <p:cNvSpPr/>
            <p:nvPr/>
          </p:nvSpPr>
          <p:spPr>
            <a:xfrm>
              <a:off x="9672745" y="42046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8" name="椭圆 517">
              <a:extLst>
                <a:ext uri="{FF2B5EF4-FFF2-40B4-BE49-F238E27FC236}">
                  <a16:creationId xmlns:a16="http://schemas.microsoft.com/office/drawing/2014/main" id="{0A6C7C79-1B5A-A24F-9F78-5EE9052A5BEA}"/>
                </a:ext>
              </a:extLst>
            </p:cNvPr>
            <p:cNvSpPr/>
            <p:nvPr/>
          </p:nvSpPr>
          <p:spPr>
            <a:xfrm>
              <a:off x="9795287" y="42010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9" name="椭圆 518">
              <a:extLst>
                <a:ext uri="{FF2B5EF4-FFF2-40B4-BE49-F238E27FC236}">
                  <a16:creationId xmlns:a16="http://schemas.microsoft.com/office/drawing/2014/main" id="{7B2B06F3-E4CF-654E-A6B8-89660CA54350}"/>
                </a:ext>
              </a:extLst>
            </p:cNvPr>
            <p:cNvSpPr/>
            <p:nvPr/>
          </p:nvSpPr>
          <p:spPr>
            <a:xfrm>
              <a:off x="9911687" y="42010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0" name="椭圆 519">
              <a:extLst>
                <a:ext uri="{FF2B5EF4-FFF2-40B4-BE49-F238E27FC236}">
                  <a16:creationId xmlns:a16="http://schemas.microsoft.com/office/drawing/2014/main" id="{25493A1D-5935-684C-9CF2-65E4B92334C1}"/>
                </a:ext>
              </a:extLst>
            </p:cNvPr>
            <p:cNvSpPr/>
            <p:nvPr/>
          </p:nvSpPr>
          <p:spPr>
            <a:xfrm>
              <a:off x="9439945" y="38549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1" name="椭圆 520">
              <a:extLst>
                <a:ext uri="{FF2B5EF4-FFF2-40B4-BE49-F238E27FC236}">
                  <a16:creationId xmlns:a16="http://schemas.microsoft.com/office/drawing/2014/main" id="{2290C9D6-A083-634C-ACDD-511940177D76}"/>
                </a:ext>
              </a:extLst>
            </p:cNvPr>
            <p:cNvSpPr/>
            <p:nvPr/>
          </p:nvSpPr>
          <p:spPr>
            <a:xfrm>
              <a:off x="9556345" y="38549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2" name="椭圆 521">
              <a:extLst>
                <a:ext uri="{FF2B5EF4-FFF2-40B4-BE49-F238E27FC236}">
                  <a16:creationId xmlns:a16="http://schemas.microsoft.com/office/drawing/2014/main" id="{B18E0DB4-6FAD-8646-B899-BFFD9318E81B}"/>
                </a:ext>
              </a:extLst>
            </p:cNvPr>
            <p:cNvSpPr/>
            <p:nvPr/>
          </p:nvSpPr>
          <p:spPr>
            <a:xfrm>
              <a:off x="9672745" y="38549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3" name="椭圆 522">
              <a:extLst>
                <a:ext uri="{FF2B5EF4-FFF2-40B4-BE49-F238E27FC236}">
                  <a16:creationId xmlns:a16="http://schemas.microsoft.com/office/drawing/2014/main" id="{5EFEDD86-022F-AD43-B7C9-5D146513568E}"/>
                </a:ext>
              </a:extLst>
            </p:cNvPr>
            <p:cNvSpPr/>
            <p:nvPr/>
          </p:nvSpPr>
          <p:spPr>
            <a:xfrm>
              <a:off x="9795287" y="38531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D6DFE8F8-84F6-E448-9E95-38CBB47D9813}"/>
                </a:ext>
              </a:extLst>
            </p:cNvPr>
            <p:cNvSpPr/>
            <p:nvPr/>
          </p:nvSpPr>
          <p:spPr>
            <a:xfrm>
              <a:off x="9911687" y="38531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26C95FD0-BE8F-BF47-A2BA-5E0A52ED207E}"/>
                </a:ext>
              </a:extLst>
            </p:cNvPr>
            <p:cNvSpPr/>
            <p:nvPr/>
          </p:nvSpPr>
          <p:spPr>
            <a:xfrm>
              <a:off x="9439945" y="39715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9C4F1F2C-1245-8E4C-8D71-E385E8EE1C17}"/>
                </a:ext>
              </a:extLst>
            </p:cNvPr>
            <p:cNvSpPr/>
            <p:nvPr/>
          </p:nvSpPr>
          <p:spPr>
            <a:xfrm>
              <a:off x="9556345" y="39715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197688BA-A3E5-9D4A-BBE3-2470C8CB73A8}"/>
                </a:ext>
              </a:extLst>
            </p:cNvPr>
            <p:cNvSpPr/>
            <p:nvPr/>
          </p:nvSpPr>
          <p:spPr>
            <a:xfrm>
              <a:off x="9672745" y="39732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8F3387E1-B84F-5949-ADDF-6F452052C1A2}"/>
                </a:ext>
              </a:extLst>
            </p:cNvPr>
            <p:cNvSpPr/>
            <p:nvPr/>
          </p:nvSpPr>
          <p:spPr>
            <a:xfrm>
              <a:off x="9795287" y="39697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8185FE9E-90F8-404A-8DCC-6B2DD89EA434}"/>
                </a:ext>
              </a:extLst>
            </p:cNvPr>
            <p:cNvSpPr/>
            <p:nvPr/>
          </p:nvSpPr>
          <p:spPr>
            <a:xfrm>
              <a:off x="9911687" y="39697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0" name="椭圆 529">
              <a:extLst>
                <a:ext uri="{FF2B5EF4-FFF2-40B4-BE49-F238E27FC236}">
                  <a16:creationId xmlns:a16="http://schemas.microsoft.com/office/drawing/2014/main" id="{557C50C9-4DCF-2849-8DCC-17AA3B178BEB}"/>
                </a:ext>
              </a:extLst>
            </p:cNvPr>
            <p:cNvSpPr/>
            <p:nvPr/>
          </p:nvSpPr>
          <p:spPr>
            <a:xfrm>
              <a:off x="94399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1" name="椭圆 530">
              <a:extLst>
                <a:ext uri="{FF2B5EF4-FFF2-40B4-BE49-F238E27FC236}">
                  <a16:creationId xmlns:a16="http://schemas.microsoft.com/office/drawing/2014/main" id="{6E1FB462-CB4E-CB48-AD33-083FCD7FFA10}"/>
                </a:ext>
              </a:extLst>
            </p:cNvPr>
            <p:cNvSpPr/>
            <p:nvPr/>
          </p:nvSpPr>
          <p:spPr>
            <a:xfrm>
              <a:off x="95563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2" name="椭圆 531">
              <a:extLst>
                <a:ext uri="{FF2B5EF4-FFF2-40B4-BE49-F238E27FC236}">
                  <a16:creationId xmlns:a16="http://schemas.microsoft.com/office/drawing/2014/main" id="{D6510AA7-3A2F-A849-8EDB-BACA1C6194DD}"/>
                </a:ext>
              </a:extLst>
            </p:cNvPr>
            <p:cNvSpPr/>
            <p:nvPr/>
          </p:nvSpPr>
          <p:spPr>
            <a:xfrm>
              <a:off x="96727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3" name="椭圆 532">
              <a:extLst>
                <a:ext uri="{FF2B5EF4-FFF2-40B4-BE49-F238E27FC236}">
                  <a16:creationId xmlns:a16="http://schemas.microsoft.com/office/drawing/2014/main" id="{7A2F07D1-5E79-B143-A292-D60B7573A9A0}"/>
                </a:ext>
              </a:extLst>
            </p:cNvPr>
            <p:cNvSpPr/>
            <p:nvPr/>
          </p:nvSpPr>
          <p:spPr>
            <a:xfrm>
              <a:off x="9439945" y="35009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4" name="椭圆 533">
              <a:extLst>
                <a:ext uri="{FF2B5EF4-FFF2-40B4-BE49-F238E27FC236}">
                  <a16:creationId xmlns:a16="http://schemas.microsoft.com/office/drawing/2014/main" id="{F5B6780C-AC0A-B447-873D-B6047085138E}"/>
                </a:ext>
              </a:extLst>
            </p:cNvPr>
            <p:cNvSpPr/>
            <p:nvPr/>
          </p:nvSpPr>
          <p:spPr>
            <a:xfrm>
              <a:off x="9556345" y="35009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5" name="椭圆 534">
              <a:extLst>
                <a:ext uri="{FF2B5EF4-FFF2-40B4-BE49-F238E27FC236}">
                  <a16:creationId xmlns:a16="http://schemas.microsoft.com/office/drawing/2014/main" id="{993F2343-D286-9845-B23E-9D503C04FD5A}"/>
                </a:ext>
              </a:extLst>
            </p:cNvPr>
            <p:cNvSpPr/>
            <p:nvPr/>
          </p:nvSpPr>
          <p:spPr>
            <a:xfrm>
              <a:off x="9672745" y="350266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08D43EC4-E6CA-5E4C-9A2A-3AC0EE7C0CE7}"/>
                </a:ext>
              </a:extLst>
            </p:cNvPr>
            <p:cNvSpPr/>
            <p:nvPr/>
          </p:nvSpPr>
          <p:spPr>
            <a:xfrm>
              <a:off x="9795287" y="349913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3560020D-B460-8D49-9251-93637D6793BC}"/>
                </a:ext>
              </a:extLst>
            </p:cNvPr>
            <p:cNvSpPr/>
            <p:nvPr/>
          </p:nvSpPr>
          <p:spPr>
            <a:xfrm>
              <a:off x="9439945" y="36175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8" name="椭圆 537">
              <a:extLst>
                <a:ext uri="{FF2B5EF4-FFF2-40B4-BE49-F238E27FC236}">
                  <a16:creationId xmlns:a16="http://schemas.microsoft.com/office/drawing/2014/main" id="{B253BFB2-CDE9-3A45-922F-DB012400343B}"/>
                </a:ext>
              </a:extLst>
            </p:cNvPr>
            <p:cNvSpPr/>
            <p:nvPr/>
          </p:nvSpPr>
          <p:spPr>
            <a:xfrm>
              <a:off x="9556345" y="36175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9" name="椭圆 538">
              <a:extLst>
                <a:ext uri="{FF2B5EF4-FFF2-40B4-BE49-F238E27FC236}">
                  <a16:creationId xmlns:a16="http://schemas.microsoft.com/office/drawing/2014/main" id="{DF256996-84DC-9946-B3A5-FC6E3D3C16B0}"/>
                </a:ext>
              </a:extLst>
            </p:cNvPr>
            <p:cNvSpPr/>
            <p:nvPr/>
          </p:nvSpPr>
          <p:spPr>
            <a:xfrm>
              <a:off x="9672745" y="36175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0" name="椭圆 539">
              <a:extLst>
                <a:ext uri="{FF2B5EF4-FFF2-40B4-BE49-F238E27FC236}">
                  <a16:creationId xmlns:a16="http://schemas.microsoft.com/office/drawing/2014/main" id="{54940144-B95F-6E4B-A963-00EAB2C02051}"/>
                </a:ext>
              </a:extLst>
            </p:cNvPr>
            <p:cNvSpPr/>
            <p:nvPr/>
          </p:nvSpPr>
          <p:spPr>
            <a:xfrm>
              <a:off x="9795287" y="36157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1" name="椭圆 540">
              <a:extLst>
                <a:ext uri="{FF2B5EF4-FFF2-40B4-BE49-F238E27FC236}">
                  <a16:creationId xmlns:a16="http://schemas.microsoft.com/office/drawing/2014/main" id="{A33391E8-EF94-E946-AA47-E6DC570A9621}"/>
                </a:ext>
              </a:extLst>
            </p:cNvPr>
            <p:cNvSpPr/>
            <p:nvPr/>
          </p:nvSpPr>
          <p:spPr>
            <a:xfrm>
              <a:off x="9439945" y="37341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2" name="椭圆 541">
              <a:extLst>
                <a:ext uri="{FF2B5EF4-FFF2-40B4-BE49-F238E27FC236}">
                  <a16:creationId xmlns:a16="http://schemas.microsoft.com/office/drawing/2014/main" id="{7A0B3320-45D8-A24C-96F0-A9A1FE134615}"/>
                </a:ext>
              </a:extLst>
            </p:cNvPr>
            <p:cNvSpPr/>
            <p:nvPr/>
          </p:nvSpPr>
          <p:spPr>
            <a:xfrm>
              <a:off x="9556345" y="37341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3" name="椭圆 542">
              <a:extLst>
                <a:ext uri="{FF2B5EF4-FFF2-40B4-BE49-F238E27FC236}">
                  <a16:creationId xmlns:a16="http://schemas.microsoft.com/office/drawing/2014/main" id="{741AB53F-66BF-3245-B756-077F4E93E3A6}"/>
                </a:ext>
              </a:extLst>
            </p:cNvPr>
            <p:cNvSpPr/>
            <p:nvPr/>
          </p:nvSpPr>
          <p:spPr>
            <a:xfrm>
              <a:off x="9672745" y="373590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4" name="椭圆 543">
              <a:extLst>
                <a:ext uri="{FF2B5EF4-FFF2-40B4-BE49-F238E27FC236}">
                  <a16:creationId xmlns:a16="http://schemas.microsoft.com/office/drawing/2014/main" id="{4E6979B3-A73F-6A4B-9DDF-CEF428A885F4}"/>
                </a:ext>
              </a:extLst>
            </p:cNvPr>
            <p:cNvSpPr/>
            <p:nvPr/>
          </p:nvSpPr>
          <p:spPr>
            <a:xfrm>
              <a:off x="9795287" y="37323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5" name="椭圆 544">
              <a:extLst>
                <a:ext uri="{FF2B5EF4-FFF2-40B4-BE49-F238E27FC236}">
                  <a16:creationId xmlns:a16="http://schemas.microsoft.com/office/drawing/2014/main" id="{00ABE779-C498-3747-B1B8-1EF5B930490C}"/>
                </a:ext>
              </a:extLst>
            </p:cNvPr>
            <p:cNvSpPr/>
            <p:nvPr/>
          </p:nvSpPr>
          <p:spPr>
            <a:xfrm>
              <a:off x="9911687" y="37323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6" name="椭圆 545">
              <a:extLst>
                <a:ext uri="{FF2B5EF4-FFF2-40B4-BE49-F238E27FC236}">
                  <a16:creationId xmlns:a16="http://schemas.microsoft.com/office/drawing/2014/main" id="{5E62C58C-1BF9-3746-9A0E-CC52254068B9}"/>
                </a:ext>
              </a:extLst>
            </p:cNvPr>
            <p:cNvSpPr/>
            <p:nvPr/>
          </p:nvSpPr>
          <p:spPr>
            <a:xfrm>
              <a:off x="9207145" y="44431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7" name="椭圆 546">
              <a:extLst>
                <a:ext uri="{FF2B5EF4-FFF2-40B4-BE49-F238E27FC236}">
                  <a16:creationId xmlns:a16="http://schemas.microsoft.com/office/drawing/2014/main" id="{6B479AB3-2CFE-EF44-9F83-18AD4530751C}"/>
                </a:ext>
              </a:extLst>
            </p:cNvPr>
            <p:cNvSpPr/>
            <p:nvPr/>
          </p:nvSpPr>
          <p:spPr>
            <a:xfrm>
              <a:off x="9323545" y="444313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8" name="椭圆 547">
              <a:extLst>
                <a:ext uri="{FF2B5EF4-FFF2-40B4-BE49-F238E27FC236}">
                  <a16:creationId xmlns:a16="http://schemas.microsoft.com/office/drawing/2014/main" id="{C75B4D9C-00A6-3F42-B8C8-C6EC71C2CCC2}"/>
                </a:ext>
              </a:extLst>
            </p:cNvPr>
            <p:cNvSpPr/>
            <p:nvPr/>
          </p:nvSpPr>
          <p:spPr>
            <a:xfrm>
              <a:off x="9207145" y="45597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9" name="椭圆 548">
              <a:extLst>
                <a:ext uri="{FF2B5EF4-FFF2-40B4-BE49-F238E27FC236}">
                  <a16:creationId xmlns:a16="http://schemas.microsoft.com/office/drawing/2014/main" id="{C23BA1F6-A865-8541-BF4A-83F8C9E0D98F}"/>
                </a:ext>
              </a:extLst>
            </p:cNvPr>
            <p:cNvSpPr/>
            <p:nvPr/>
          </p:nvSpPr>
          <p:spPr>
            <a:xfrm>
              <a:off x="9323545" y="45597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0" name="椭圆 549">
              <a:extLst>
                <a:ext uri="{FF2B5EF4-FFF2-40B4-BE49-F238E27FC236}">
                  <a16:creationId xmlns:a16="http://schemas.microsoft.com/office/drawing/2014/main" id="{29830043-E661-8E4F-8763-DF5CD45B7C5C}"/>
                </a:ext>
              </a:extLst>
            </p:cNvPr>
            <p:cNvSpPr/>
            <p:nvPr/>
          </p:nvSpPr>
          <p:spPr>
            <a:xfrm>
              <a:off x="92071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56C96CBA-C880-E34D-95EE-3BBD8635311F}"/>
                </a:ext>
              </a:extLst>
            </p:cNvPr>
            <p:cNvSpPr/>
            <p:nvPr/>
          </p:nvSpPr>
          <p:spPr>
            <a:xfrm>
              <a:off x="9323545" y="467637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2" name="椭圆 551">
              <a:extLst>
                <a:ext uri="{FF2B5EF4-FFF2-40B4-BE49-F238E27FC236}">
                  <a16:creationId xmlns:a16="http://schemas.microsoft.com/office/drawing/2014/main" id="{CF60FD6A-9DF5-7349-9A84-9B4F9F1A950B}"/>
                </a:ext>
              </a:extLst>
            </p:cNvPr>
            <p:cNvSpPr/>
            <p:nvPr/>
          </p:nvSpPr>
          <p:spPr>
            <a:xfrm>
              <a:off x="9207145" y="42063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3" name="椭圆 552">
              <a:extLst>
                <a:ext uri="{FF2B5EF4-FFF2-40B4-BE49-F238E27FC236}">
                  <a16:creationId xmlns:a16="http://schemas.microsoft.com/office/drawing/2014/main" id="{B1F5B6F9-2E89-344D-8AEB-01E51D5AC014}"/>
                </a:ext>
              </a:extLst>
            </p:cNvPr>
            <p:cNvSpPr/>
            <p:nvPr/>
          </p:nvSpPr>
          <p:spPr>
            <a:xfrm>
              <a:off x="9323545" y="42063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4" name="椭圆 553">
              <a:extLst>
                <a:ext uri="{FF2B5EF4-FFF2-40B4-BE49-F238E27FC236}">
                  <a16:creationId xmlns:a16="http://schemas.microsoft.com/office/drawing/2014/main" id="{00AADD9E-91DF-E640-AC8C-26D4FA711C81}"/>
                </a:ext>
              </a:extLst>
            </p:cNvPr>
            <p:cNvSpPr/>
            <p:nvPr/>
          </p:nvSpPr>
          <p:spPr>
            <a:xfrm>
              <a:off x="9207145" y="43229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5" name="椭圆 554">
              <a:extLst>
                <a:ext uri="{FF2B5EF4-FFF2-40B4-BE49-F238E27FC236}">
                  <a16:creationId xmlns:a16="http://schemas.microsoft.com/office/drawing/2014/main" id="{396D98F4-DCE3-3845-84E0-3C70DCAD8F98}"/>
                </a:ext>
              </a:extLst>
            </p:cNvPr>
            <p:cNvSpPr/>
            <p:nvPr/>
          </p:nvSpPr>
          <p:spPr>
            <a:xfrm>
              <a:off x="9323545" y="43229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6" name="椭圆 555">
              <a:extLst>
                <a:ext uri="{FF2B5EF4-FFF2-40B4-BE49-F238E27FC236}">
                  <a16:creationId xmlns:a16="http://schemas.microsoft.com/office/drawing/2014/main" id="{BFAE2BBF-3F90-6C40-B65E-D8072DAB393E}"/>
                </a:ext>
              </a:extLst>
            </p:cNvPr>
            <p:cNvSpPr/>
            <p:nvPr/>
          </p:nvSpPr>
          <p:spPr>
            <a:xfrm>
              <a:off x="9207145" y="39750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7" name="椭圆 556">
              <a:extLst>
                <a:ext uri="{FF2B5EF4-FFF2-40B4-BE49-F238E27FC236}">
                  <a16:creationId xmlns:a16="http://schemas.microsoft.com/office/drawing/2014/main" id="{7C6B6AFC-53BC-9C48-A8BF-A83B2476EA50}"/>
                </a:ext>
              </a:extLst>
            </p:cNvPr>
            <p:cNvSpPr/>
            <p:nvPr/>
          </p:nvSpPr>
          <p:spPr>
            <a:xfrm>
              <a:off x="9323545" y="39750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8" name="椭圆 557">
              <a:extLst>
                <a:ext uri="{FF2B5EF4-FFF2-40B4-BE49-F238E27FC236}">
                  <a16:creationId xmlns:a16="http://schemas.microsoft.com/office/drawing/2014/main" id="{D49387B8-ADBB-1747-9DD0-4CE1926827E7}"/>
                </a:ext>
              </a:extLst>
            </p:cNvPr>
            <p:cNvSpPr/>
            <p:nvPr/>
          </p:nvSpPr>
          <p:spPr>
            <a:xfrm>
              <a:off x="9207145" y="40916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9" name="椭圆 558">
              <a:extLst>
                <a:ext uri="{FF2B5EF4-FFF2-40B4-BE49-F238E27FC236}">
                  <a16:creationId xmlns:a16="http://schemas.microsoft.com/office/drawing/2014/main" id="{8C05A78E-B549-EA49-A8AD-7DD344506228}"/>
                </a:ext>
              </a:extLst>
            </p:cNvPr>
            <p:cNvSpPr/>
            <p:nvPr/>
          </p:nvSpPr>
          <p:spPr>
            <a:xfrm>
              <a:off x="9323545" y="40916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0" name="椭圆 559">
              <a:extLst>
                <a:ext uri="{FF2B5EF4-FFF2-40B4-BE49-F238E27FC236}">
                  <a16:creationId xmlns:a16="http://schemas.microsoft.com/office/drawing/2014/main" id="{8EA1E111-5432-FD47-86ED-27E0D14D9E28}"/>
                </a:ext>
              </a:extLst>
            </p:cNvPr>
            <p:cNvSpPr/>
            <p:nvPr/>
          </p:nvSpPr>
          <p:spPr>
            <a:xfrm>
              <a:off x="9207145" y="35044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1" name="椭圆 560">
              <a:extLst>
                <a:ext uri="{FF2B5EF4-FFF2-40B4-BE49-F238E27FC236}">
                  <a16:creationId xmlns:a16="http://schemas.microsoft.com/office/drawing/2014/main" id="{2EBB8BE1-382D-1D44-82E8-C52D0BFC2873}"/>
                </a:ext>
              </a:extLst>
            </p:cNvPr>
            <p:cNvSpPr/>
            <p:nvPr/>
          </p:nvSpPr>
          <p:spPr>
            <a:xfrm>
              <a:off x="9323545" y="35044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2" name="椭圆 561">
              <a:extLst>
                <a:ext uri="{FF2B5EF4-FFF2-40B4-BE49-F238E27FC236}">
                  <a16:creationId xmlns:a16="http://schemas.microsoft.com/office/drawing/2014/main" id="{50F3D62E-9BC5-E047-9ED4-991320C3B76B}"/>
                </a:ext>
              </a:extLst>
            </p:cNvPr>
            <p:cNvSpPr/>
            <p:nvPr/>
          </p:nvSpPr>
          <p:spPr>
            <a:xfrm>
              <a:off x="9207145" y="3621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3" name="椭圆 562">
              <a:extLst>
                <a:ext uri="{FF2B5EF4-FFF2-40B4-BE49-F238E27FC236}">
                  <a16:creationId xmlns:a16="http://schemas.microsoft.com/office/drawing/2014/main" id="{8A8EAD57-4B6D-A34C-8C10-DF63A78464B8}"/>
                </a:ext>
              </a:extLst>
            </p:cNvPr>
            <p:cNvSpPr/>
            <p:nvPr/>
          </p:nvSpPr>
          <p:spPr>
            <a:xfrm>
              <a:off x="9323545" y="3621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838658CD-CDA7-984B-B1E0-38505EAA47D6}"/>
                </a:ext>
              </a:extLst>
            </p:cNvPr>
            <p:cNvSpPr/>
            <p:nvPr/>
          </p:nvSpPr>
          <p:spPr>
            <a:xfrm>
              <a:off x="9207145" y="3737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5" name="椭圆 564">
              <a:extLst>
                <a:ext uri="{FF2B5EF4-FFF2-40B4-BE49-F238E27FC236}">
                  <a16:creationId xmlns:a16="http://schemas.microsoft.com/office/drawing/2014/main" id="{0261CFC7-6398-5E4E-B05B-3DE69FF0B80D}"/>
                </a:ext>
              </a:extLst>
            </p:cNvPr>
            <p:cNvSpPr/>
            <p:nvPr/>
          </p:nvSpPr>
          <p:spPr>
            <a:xfrm>
              <a:off x="9323545" y="3737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6" name="椭圆 565">
              <a:extLst>
                <a:ext uri="{FF2B5EF4-FFF2-40B4-BE49-F238E27FC236}">
                  <a16:creationId xmlns:a16="http://schemas.microsoft.com/office/drawing/2014/main" id="{4E91B1D3-E8DB-6348-85F2-15251117C16D}"/>
                </a:ext>
              </a:extLst>
            </p:cNvPr>
            <p:cNvSpPr/>
            <p:nvPr/>
          </p:nvSpPr>
          <p:spPr>
            <a:xfrm>
              <a:off x="92071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7" name="椭圆 566">
              <a:extLst>
                <a:ext uri="{FF2B5EF4-FFF2-40B4-BE49-F238E27FC236}">
                  <a16:creationId xmlns:a16="http://schemas.microsoft.com/office/drawing/2014/main" id="{74A91749-6797-684D-A178-DA2B849001E8}"/>
                </a:ext>
              </a:extLst>
            </p:cNvPr>
            <p:cNvSpPr/>
            <p:nvPr/>
          </p:nvSpPr>
          <p:spPr>
            <a:xfrm>
              <a:off x="9323545" y="38542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8" name="椭圆 567">
              <a:extLst>
                <a:ext uri="{FF2B5EF4-FFF2-40B4-BE49-F238E27FC236}">
                  <a16:creationId xmlns:a16="http://schemas.microsoft.com/office/drawing/2014/main" id="{DBCAE2B4-8541-A240-AD66-5CA0BB544ACC}"/>
                </a:ext>
              </a:extLst>
            </p:cNvPr>
            <p:cNvSpPr/>
            <p:nvPr/>
          </p:nvSpPr>
          <p:spPr>
            <a:xfrm>
              <a:off x="92071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9" name="椭圆 568">
              <a:extLst>
                <a:ext uri="{FF2B5EF4-FFF2-40B4-BE49-F238E27FC236}">
                  <a16:creationId xmlns:a16="http://schemas.microsoft.com/office/drawing/2014/main" id="{78015189-2392-6F4D-9CAF-FF4DE318A124}"/>
                </a:ext>
              </a:extLst>
            </p:cNvPr>
            <p:cNvSpPr/>
            <p:nvPr/>
          </p:nvSpPr>
          <p:spPr>
            <a:xfrm>
              <a:off x="9323545" y="33842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0" name="椭圆 569">
              <a:extLst>
                <a:ext uri="{FF2B5EF4-FFF2-40B4-BE49-F238E27FC236}">
                  <a16:creationId xmlns:a16="http://schemas.microsoft.com/office/drawing/2014/main" id="{579118DA-3D7E-404E-B315-7A2416135E23}"/>
                </a:ext>
              </a:extLst>
            </p:cNvPr>
            <p:cNvSpPr/>
            <p:nvPr/>
          </p:nvSpPr>
          <p:spPr>
            <a:xfrm>
              <a:off x="8974345" y="44455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1" name="椭圆 570">
              <a:extLst>
                <a:ext uri="{FF2B5EF4-FFF2-40B4-BE49-F238E27FC236}">
                  <a16:creationId xmlns:a16="http://schemas.microsoft.com/office/drawing/2014/main" id="{985020A5-E6A2-C645-BC5B-F21B6A24D294}"/>
                </a:ext>
              </a:extLst>
            </p:cNvPr>
            <p:cNvSpPr/>
            <p:nvPr/>
          </p:nvSpPr>
          <p:spPr>
            <a:xfrm>
              <a:off x="9090745" y="44455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D19B3DEA-7FCC-D841-823A-56B6DE3DD877}"/>
                </a:ext>
              </a:extLst>
            </p:cNvPr>
            <p:cNvSpPr/>
            <p:nvPr/>
          </p:nvSpPr>
          <p:spPr>
            <a:xfrm>
              <a:off x="8974345" y="45621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3" name="椭圆 572">
              <a:extLst>
                <a:ext uri="{FF2B5EF4-FFF2-40B4-BE49-F238E27FC236}">
                  <a16:creationId xmlns:a16="http://schemas.microsoft.com/office/drawing/2014/main" id="{E4EF3AC1-7D38-2642-8F98-0113EA881BC8}"/>
                </a:ext>
              </a:extLst>
            </p:cNvPr>
            <p:cNvSpPr/>
            <p:nvPr/>
          </p:nvSpPr>
          <p:spPr>
            <a:xfrm>
              <a:off x="9090745" y="45621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4" name="椭圆 573">
              <a:extLst>
                <a:ext uri="{FF2B5EF4-FFF2-40B4-BE49-F238E27FC236}">
                  <a16:creationId xmlns:a16="http://schemas.microsoft.com/office/drawing/2014/main" id="{47A33E27-CA6D-BC41-A20A-E0D13AD789F7}"/>
                </a:ext>
              </a:extLst>
            </p:cNvPr>
            <p:cNvSpPr/>
            <p:nvPr/>
          </p:nvSpPr>
          <p:spPr>
            <a:xfrm>
              <a:off x="8974345" y="46787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5" name="椭圆 574">
              <a:extLst>
                <a:ext uri="{FF2B5EF4-FFF2-40B4-BE49-F238E27FC236}">
                  <a16:creationId xmlns:a16="http://schemas.microsoft.com/office/drawing/2014/main" id="{F02260AD-ABB5-0240-A63E-B4F30E57E988}"/>
                </a:ext>
              </a:extLst>
            </p:cNvPr>
            <p:cNvSpPr/>
            <p:nvPr/>
          </p:nvSpPr>
          <p:spPr>
            <a:xfrm>
              <a:off x="9090745" y="46787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6" name="椭圆 575">
              <a:extLst>
                <a:ext uri="{FF2B5EF4-FFF2-40B4-BE49-F238E27FC236}">
                  <a16:creationId xmlns:a16="http://schemas.microsoft.com/office/drawing/2014/main" id="{6C0B8584-093D-8141-9EB3-0844F9300D8C}"/>
                </a:ext>
              </a:extLst>
            </p:cNvPr>
            <p:cNvSpPr/>
            <p:nvPr/>
          </p:nvSpPr>
          <p:spPr>
            <a:xfrm>
              <a:off x="8974345" y="42087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7" name="椭圆 576">
              <a:extLst>
                <a:ext uri="{FF2B5EF4-FFF2-40B4-BE49-F238E27FC236}">
                  <a16:creationId xmlns:a16="http://schemas.microsoft.com/office/drawing/2014/main" id="{CB79492A-3C08-574A-870E-D4A43CE0C311}"/>
                </a:ext>
              </a:extLst>
            </p:cNvPr>
            <p:cNvSpPr/>
            <p:nvPr/>
          </p:nvSpPr>
          <p:spPr>
            <a:xfrm>
              <a:off x="9090745" y="42087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8" name="椭圆 577">
              <a:extLst>
                <a:ext uri="{FF2B5EF4-FFF2-40B4-BE49-F238E27FC236}">
                  <a16:creationId xmlns:a16="http://schemas.microsoft.com/office/drawing/2014/main" id="{FBB4A3CE-DA67-094A-BC5C-A85DE69ED9E1}"/>
                </a:ext>
              </a:extLst>
            </p:cNvPr>
            <p:cNvSpPr/>
            <p:nvPr/>
          </p:nvSpPr>
          <p:spPr>
            <a:xfrm>
              <a:off x="8974345" y="43254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9" name="椭圆 578">
              <a:extLst>
                <a:ext uri="{FF2B5EF4-FFF2-40B4-BE49-F238E27FC236}">
                  <a16:creationId xmlns:a16="http://schemas.microsoft.com/office/drawing/2014/main" id="{0CAA6E12-9234-4B49-8CCB-5C6574EE5D99}"/>
                </a:ext>
              </a:extLst>
            </p:cNvPr>
            <p:cNvSpPr/>
            <p:nvPr/>
          </p:nvSpPr>
          <p:spPr>
            <a:xfrm>
              <a:off x="9090745" y="43254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0" name="椭圆 579">
              <a:extLst>
                <a:ext uri="{FF2B5EF4-FFF2-40B4-BE49-F238E27FC236}">
                  <a16:creationId xmlns:a16="http://schemas.microsoft.com/office/drawing/2014/main" id="{D8020F2E-F0C4-214D-A34F-2D2BE7E2978B}"/>
                </a:ext>
              </a:extLst>
            </p:cNvPr>
            <p:cNvSpPr/>
            <p:nvPr/>
          </p:nvSpPr>
          <p:spPr>
            <a:xfrm>
              <a:off x="8974345" y="39774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1" name="椭圆 580">
              <a:extLst>
                <a:ext uri="{FF2B5EF4-FFF2-40B4-BE49-F238E27FC236}">
                  <a16:creationId xmlns:a16="http://schemas.microsoft.com/office/drawing/2014/main" id="{CF685C54-0841-A84B-9293-117E9A8F6918}"/>
                </a:ext>
              </a:extLst>
            </p:cNvPr>
            <p:cNvSpPr/>
            <p:nvPr/>
          </p:nvSpPr>
          <p:spPr>
            <a:xfrm>
              <a:off x="9090745" y="39774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2" name="椭圆 581">
              <a:extLst>
                <a:ext uri="{FF2B5EF4-FFF2-40B4-BE49-F238E27FC236}">
                  <a16:creationId xmlns:a16="http://schemas.microsoft.com/office/drawing/2014/main" id="{5F0B2E36-8B20-C447-BF4E-668F07881C48}"/>
                </a:ext>
              </a:extLst>
            </p:cNvPr>
            <p:cNvSpPr/>
            <p:nvPr/>
          </p:nvSpPr>
          <p:spPr>
            <a:xfrm>
              <a:off x="8974345" y="40940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3" name="椭圆 582">
              <a:extLst>
                <a:ext uri="{FF2B5EF4-FFF2-40B4-BE49-F238E27FC236}">
                  <a16:creationId xmlns:a16="http://schemas.microsoft.com/office/drawing/2014/main" id="{B44EE581-F522-884F-9314-D848C0E78FBD}"/>
                </a:ext>
              </a:extLst>
            </p:cNvPr>
            <p:cNvSpPr/>
            <p:nvPr/>
          </p:nvSpPr>
          <p:spPr>
            <a:xfrm>
              <a:off x="9090745" y="40940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BF41AA78-E6BB-524F-AFBC-E4296EE39066}"/>
                </a:ext>
              </a:extLst>
            </p:cNvPr>
            <p:cNvSpPr/>
            <p:nvPr/>
          </p:nvSpPr>
          <p:spPr>
            <a:xfrm>
              <a:off x="8974345" y="35068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6F216C2B-D43A-8C49-A953-D81D524F3270}"/>
                </a:ext>
              </a:extLst>
            </p:cNvPr>
            <p:cNvSpPr/>
            <p:nvPr/>
          </p:nvSpPr>
          <p:spPr>
            <a:xfrm>
              <a:off x="9090745" y="35068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5A3FE8B6-102F-B245-8026-48A1A6FD442E}"/>
                </a:ext>
              </a:extLst>
            </p:cNvPr>
            <p:cNvSpPr/>
            <p:nvPr/>
          </p:nvSpPr>
          <p:spPr>
            <a:xfrm>
              <a:off x="8974345" y="36234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BEBB1BDC-0667-D541-B33B-96FCBB98627F}"/>
                </a:ext>
              </a:extLst>
            </p:cNvPr>
            <p:cNvSpPr/>
            <p:nvPr/>
          </p:nvSpPr>
          <p:spPr>
            <a:xfrm>
              <a:off x="9090745" y="36234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5B074574-7922-314D-8DB8-2FC2D3209BC7}"/>
                </a:ext>
              </a:extLst>
            </p:cNvPr>
            <p:cNvSpPr/>
            <p:nvPr/>
          </p:nvSpPr>
          <p:spPr>
            <a:xfrm>
              <a:off x="8974345" y="37400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8CF20A95-1DAB-7F47-8DBF-004C27BF84F4}"/>
                </a:ext>
              </a:extLst>
            </p:cNvPr>
            <p:cNvSpPr/>
            <p:nvPr/>
          </p:nvSpPr>
          <p:spPr>
            <a:xfrm>
              <a:off x="9090745" y="37400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0" name="椭圆 589">
              <a:extLst>
                <a:ext uri="{FF2B5EF4-FFF2-40B4-BE49-F238E27FC236}">
                  <a16:creationId xmlns:a16="http://schemas.microsoft.com/office/drawing/2014/main" id="{B024267A-FC76-654D-AA72-8314F479D230}"/>
                </a:ext>
              </a:extLst>
            </p:cNvPr>
            <p:cNvSpPr/>
            <p:nvPr/>
          </p:nvSpPr>
          <p:spPr>
            <a:xfrm>
              <a:off x="8974345" y="38566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1" name="椭圆 590">
              <a:extLst>
                <a:ext uri="{FF2B5EF4-FFF2-40B4-BE49-F238E27FC236}">
                  <a16:creationId xmlns:a16="http://schemas.microsoft.com/office/drawing/2014/main" id="{CF1112F3-1F56-6441-8E2B-5E45FCF23E9D}"/>
                </a:ext>
              </a:extLst>
            </p:cNvPr>
            <p:cNvSpPr/>
            <p:nvPr/>
          </p:nvSpPr>
          <p:spPr>
            <a:xfrm>
              <a:off x="9090745" y="385669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2" name="椭圆 591">
              <a:extLst>
                <a:ext uri="{FF2B5EF4-FFF2-40B4-BE49-F238E27FC236}">
                  <a16:creationId xmlns:a16="http://schemas.microsoft.com/office/drawing/2014/main" id="{B64AAA76-EEC0-AE43-8B49-9F8DF53BC092}"/>
                </a:ext>
              </a:extLst>
            </p:cNvPr>
            <p:cNvSpPr/>
            <p:nvPr/>
          </p:nvSpPr>
          <p:spPr>
            <a:xfrm>
              <a:off x="8974345" y="33866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3" name="椭圆 592">
              <a:extLst>
                <a:ext uri="{FF2B5EF4-FFF2-40B4-BE49-F238E27FC236}">
                  <a16:creationId xmlns:a16="http://schemas.microsoft.com/office/drawing/2014/main" id="{828D385C-5C22-0D4D-884B-79D85BF05726}"/>
                </a:ext>
              </a:extLst>
            </p:cNvPr>
            <p:cNvSpPr/>
            <p:nvPr/>
          </p:nvSpPr>
          <p:spPr>
            <a:xfrm>
              <a:off x="9090745" y="33866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4" name="椭圆 593">
              <a:extLst>
                <a:ext uri="{FF2B5EF4-FFF2-40B4-BE49-F238E27FC236}">
                  <a16:creationId xmlns:a16="http://schemas.microsoft.com/office/drawing/2014/main" id="{B51E69F4-BDC2-6948-9F81-3CC98142A533}"/>
                </a:ext>
              </a:extLst>
            </p:cNvPr>
            <p:cNvSpPr/>
            <p:nvPr/>
          </p:nvSpPr>
          <p:spPr>
            <a:xfrm>
              <a:off x="8392345" y="48088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5" name="椭圆 594">
              <a:extLst>
                <a:ext uri="{FF2B5EF4-FFF2-40B4-BE49-F238E27FC236}">
                  <a16:creationId xmlns:a16="http://schemas.microsoft.com/office/drawing/2014/main" id="{D8F37845-3E8C-934C-8DE1-F6E5FA0CE0AE}"/>
                </a:ext>
              </a:extLst>
            </p:cNvPr>
            <p:cNvSpPr/>
            <p:nvPr/>
          </p:nvSpPr>
          <p:spPr>
            <a:xfrm>
              <a:off x="8275945" y="49254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D73B3BB4-3D32-204B-8D22-F5B1B4199CE6}"/>
                </a:ext>
              </a:extLst>
            </p:cNvPr>
            <p:cNvSpPr/>
            <p:nvPr/>
          </p:nvSpPr>
          <p:spPr>
            <a:xfrm>
              <a:off x="8392345" y="49254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65D0BA84-5FE0-6C48-80D5-BAB1944D9681}"/>
                </a:ext>
              </a:extLst>
            </p:cNvPr>
            <p:cNvSpPr/>
            <p:nvPr/>
          </p:nvSpPr>
          <p:spPr>
            <a:xfrm>
              <a:off x="85087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2306C2AA-5F3B-3244-9803-7D6213F6F97D}"/>
                </a:ext>
              </a:extLst>
            </p:cNvPr>
            <p:cNvSpPr/>
            <p:nvPr/>
          </p:nvSpPr>
          <p:spPr>
            <a:xfrm>
              <a:off x="86251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2E3F24AD-4732-EA41-B597-41BAC6E5FC9A}"/>
                </a:ext>
              </a:extLst>
            </p:cNvPr>
            <p:cNvSpPr/>
            <p:nvPr/>
          </p:nvSpPr>
          <p:spPr>
            <a:xfrm>
              <a:off x="87415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03246E51-407B-E941-9F47-287C34FCF78A}"/>
                </a:ext>
              </a:extLst>
            </p:cNvPr>
            <p:cNvSpPr/>
            <p:nvPr/>
          </p:nvSpPr>
          <p:spPr>
            <a:xfrm>
              <a:off x="88579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CF7B832E-B528-724C-AD4F-4082FD245560}"/>
                </a:ext>
              </a:extLst>
            </p:cNvPr>
            <p:cNvSpPr/>
            <p:nvPr/>
          </p:nvSpPr>
          <p:spPr>
            <a:xfrm>
              <a:off x="8508745" y="48072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2" name="椭圆 601">
              <a:extLst>
                <a:ext uri="{FF2B5EF4-FFF2-40B4-BE49-F238E27FC236}">
                  <a16:creationId xmlns:a16="http://schemas.microsoft.com/office/drawing/2014/main" id="{1CAA3113-86DD-CD48-82F9-A787D8BFD90F}"/>
                </a:ext>
              </a:extLst>
            </p:cNvPr>
            <p:cNvSpPr/>
            <p:nvPr/>
          </p:nvSpPr>
          <p:spPr>
            <a:xfrm>
              <a:off x="8625145" y="48072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3" name="椭圆 602">
              <a:extLst>
                <a:ext uri="{FF2B5EF4-FFF2-40B4-BE49-F238E27FC236}">
                  <a16:creationId xmlns:a16="http://schemas.microsoft.com/office/drawing/2014/main" id="{11346098-779C-2445-AF46-79E3CFDDDC87}"/>
                </a:ext>
              </a:extLst>
            </p:cNvPr>
            <p:cNvSpPr/>
            <p:nvPr/>
          </p:nvSpPr>
          <p:spPr>
            <a:xfrm>
              <a:off x="8741545" y="48090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4" name="椭圆 603">
              <a:extLst>
                <a:ext uri="{FF2B5EF4-FFF2-40B4-BE49-F238E27FC236}">
                  <a16:creationId xmlns:a16="http://schemas.microsoft.com/office/drawing/2014/main" id="{9AF4ED1C-A987-834C-AF13-78A626E47DD2}"/>
                </a:ext>
              </a:extLst>
            </p:cNvPr>
            <p:cNvSpPr/>
            <p:nvPr/>
          </p:nvSpPr>
          <p:spPr>
            <a:xfrm>
              <a:off x="8857945" y="48072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5" name="椭圆 604">
              <a:extLst>
                <a:ext uri="{FF2B5EF4-FFF2-40B4-BE49-F238E27FC236}">
                  <a16:creationId xmlns:a16="http://schemas.microsoft.com/office/drawing/2014/main" id="{6D10374B-7121-9E4E-9609-17E1847CA529}"/>
                </a:ext>
              </a:extLst>
            </p:cNvPr>
            <p:cNvSpPr/>
            <p:nvPr/>
          </p:nvSpPr>
          <p:spPr>
            <a:xfrm>
              <a:off x="9439945" y="480180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6" name="椭圆 605">
              <a:extLst>
                <a:ext uri="{FF2B5EF4-FFF2-40B4-BE49-F238E27FC236}">
                  <a16:creationId xmlns:a16="http://schemas.microsoft.com/office/drawing/2014/main" id="{16099042-438E-8841-B31B-A0FF4CF915AA}"/>
                </a:ext>
              </a:extLst>
            </p:cNvPr>
            <p:cNvSpPr/>
            <p:nvPr/>
          </p:nvSpPr>
          <p:spPr>
            <a:xfrm>
              <a:off x="9556345" y="480180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6D1A49F9-C40A-4E42-9C35-9D204BAA06F0}"/>
                </a:ext>
              </a:extLst>
            </p:cNvPr>
            <p:cNvSpPr/>
            <p:nvPr/>
          </p:nvSpPr>
          <p:spPr>
            <a:xfrm>
              <a:off x="9672745" y="480180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37D4139C-CC4D-C74A-8EDF-58A3FE06484B}"/>
                </a:ext>
              </a:extLst>
            </p:cNvPr>
            <p:cNvSpPr/>
            <p:nvPr/>
          </p:nvSpPr>
          <p:spPr>
            <a:xfrm>
              <a:off x="9795287" y="4800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BCE591A3-D3EE-E340-AA4D-60E6AC1CC424}"/>
                </a:ext>
              </a:extLst>
            </p:cNvPr>
            <p:cNvSpPr/>
            <p:nvPr/>
          </p:nvSpPr>
          <p:spPr>
            <a:xfrm>
              <a:off x="9911687" y="48000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91C0C071-24B2-C745-B72E-BD7DBC4159D8}"/>
                </a:ext>
              </a:extLst>
            </p:cNvPr>
            <p:cNvSpPr/>
            <p:nvPr/>
          </p:nvSpPr>
          <p:spPr>
            <a:xfrm>
              <a:off x="9439945" y="49184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FF657ABB-1040-9544-A168-618152DD12E3}"/>
                </a:ext>
              </a:extLst>
            </p:cNvPr>
            <p:cNvSpPr/>
            <p:nvPr/>
          </p:nvSpPr>
          <p:spPr>
            <a:xfrm>
              <a:off x="9556345" y="491842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42E55E7D-47E3-EC40-882A-D796E7036C26}"/>
                </a:ext>
              </a:extLst>
            </p:cNvPr>
            <p:cNvSpPr/>
            <p:nvPr/>
          </p:nvSpPr>
          <p:spPr>
            <a:xfrm>
              <a:off x="9672745" y="49201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4C1A1F78-03AD-844B-B698-6948AA0A0CBF}"/>
                </a:ext>
              </a:extLst>
            </p:cNvPr>
            <p:cNvSpPr/>
            <p:nvPr/>
          </p:nvSpPr>
          <p:spPr>
            <a:xfrm>
              <a:off x="9795287" y="4916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6338A0E6-4421-964A-AF5E-5313578FDDD9}"/>
                </a:ext>
              </a:extLst>
            </p:cNvPr>
            <p:cNvSpPr/>
            <p:nvPr/>
          </p:nvSpPr>
          <p:spPr>
            <a:xfrm>
              <a:off x="9911687" y="49166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5" name="椭圆 614">
              <a:extLst>
                <a:ext uri="{FF2B5EF4-FFF2-40B4-BE49-F238E27FC236}">
                  <a16:creationId xmlns:a16="http://schemas.microsoft.com/office/drawing/2014/main" id="{568926FA-D1CC-3D49-8890-B0939B5565A2}"/>
                </a:ext>
              </a:extLst>
            </p:cNvPr>
            <p:cNvSpPr/>
            <p:nvPr/>
          </p:nvSpPr>
          <p:spPr>
            <a:xfrm>
              <a:off x="9207145" y="48053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6" name="椭圆 615">
              <a:extLst>
                <a:ext uri="{FF2B5EF4-FFF2-40B4-BE49-F238E27FC236}">
                  <a16:creationId xmlns:a16="http://schemas.microsoft.com/office/drawing/2014/main" id="{F1F00009-0DE2-174D-8E29-3089B9C1E82B}"/>
                </a:ext>
              </a:extLst>
            </p:cNvPr>
            <p:cNvSpPr/>
            <p:nvPr/>
          </p:nvSpPr>
          <p:spPr>
            <a:xfrm>
              <a:off x="9323545" y="48053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7" name="椭圆 616">
              <a:extLst>
                <a:ext uri="{FF2B5EF4-FFF2-40B4-BE49-F238E27FC236}">
                  <a16:creationId xmlns:a16="http://schemas.microsoft.com/office/drawing/2014/main" id="{AE753385-FE8A-3247-B315-4B64C61954DB}"/>
                </a:ext>
              </a:extLst>
            </p:cNvPr>
            <p:cNvSpPr/>
            <p:nvPr/>
          </p:nvSpPr>
          <p:spPr>
            <a:xfrm>
              <a:off x="92071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" name="椭圆 617">
              <a:extLst>
                <a:ext uri="{FF2B5EF4-FFF2-40B4-BE49-F238E27FC236}">
                  <a16:creationId xmlns:a16="http://schemas.microsoft.com/office/drawing/2014/main" id="{1FA5B1C3-2278-D74B-9ED0-F9863B6FF50B}"/>
                </a:ext>
              </a:extLst>
            </p:cNvPr>
            <p:cNvSpPr/>
            <p:nvPr/>
          </p:nvSpPr>
          <p:spPr>
            <a:xfrm>
              <a:off x="9323545" y="49219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9" name="椭圆 618">
              <a:extLst>
                <a:ext uri="{FF2B5EF4-FFF2-40B4-BE49-F238E27FC236}">
                  <a16:creationId xmlns:a16="http://schemas.microsoft.com/office/drawing/2014/main" id="{AA3298FC-5F3F-0F4B-87F9-39A257D078D4}"/>
                </a:ext>
              </a:extLst>
            </p:cNvPr>
            <p:cNvSpPr/>
            <p:nvPr/>
          </p:nvSpPr>
          <p:spPr>
            <a:xfrm>
              <a:off x="8974345" y="48077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0" name="椭圆 619">
              <a:extLst>
                <a:ext uri="{FF2B5EF4-FFF2-40B4-BE49-F238E27FC236}">
                  <a16:creationId xmlns:a16="http://schemas.microsoft.com/office/drawing/2014/main" id="{A9BD3C3E-1CBC-A641-BEED-BCED662E7330}"/>
                </a:ext>
              </a:extLst>
            </p:cNvPr>
            <p:cNvSpPr/>
            <p:nvPr/>
          </p:nvSpPr>
          <p:spPr>
            <a:xfrm>
              <a:off x="9090745" y="480774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1" name="椭圆 620">
              <a:extLst>
                <a:ext uri="{FF2B5EF4-FFF2-40B4-BE49-F238E27FC236}">
                  <a16:creationId xmlns:a16="http://schemas.microsoft.com/office/drawing/2014/main" id="{4978C209-8F07-4B42-9D76-D79110F659BE}"/>
                </a:ext>
              </a:extLst>
            </p:cNvPr>
            <p:cNvSpPr/>
            <p:nvPr/>
          </p:nvSpPr>
          <p:spPr>
            <a:xfrm>
              <a:off x="8974345" y="49243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03DC04DA-2D15-D04D-9589-2038C6992115}"/>
                </a:ext>
              </a:extLst>
            </p:cNvPr>
            <p:cNvSpPr/>
            <p:nvPr/>
          </p:nvSpPr>
          <p:spPr>
            <a:xfrm>
              <a:off x="9090745" y="49243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3" name="椭圆 622">
              <a:extLst>
                <a:ext uri="{FF2B5EF4-FFF2-40B4-BE49-F238E27FC236}">
                  <a16:creationId xmlns:a16="http://schemas.microsoft.com/office/drawing/2014/main" id="{DAF4C973-F280-AA42-87B6-C69FA141BA5F}"/>
                </a:ext>
              </a:extLst>
            </p:cNvPr>
            <p:cNvSpPr/>
            <p:nvPr/>
          </p:nvSpPr>
          <p:spPr>
            <a:xfrm>
              <a:off x="8275945" y="50413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4" name="椭圆 623">
              <a:extLst>
                <a:ext uri="{FF2B5EF4-FFF2-40B4-BE49-F238E27FC236}">
                  <a16:creationId xmlns:a16="http://schemas.microsoft.com/office/drawing/2014/main" id="{FCF4B906-12CF-9C4A-9E17-2F6F03158E41}"/>
                </a:ext>
              </a:extLst>
            </p:cNvPr>
            <p:cNvSpPr/>
            <p:nvPr/>
          </p:nvSpPr>
          <p:spPr>
            <a:xfrm>
              <a:off x="8392345" y="504135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5" name="椭圆 624">
              <a:extLst>
                <a:ext uri="{FF2B5EF4-FFF2-40B4-BE49-F238E27FC236}">
                  <a16:creationId xmlns:a16="http://schemas.microsoft.com/office/drawing/2014/main" id="{1F82CBDF-3548-034D-BC7F-BBF9C1A78E8E}"/>
                </a:ext>
              </a:extLst>
            </p:cNvPr>
            <p:cNvSpPr/>
            <p:nvPr/>
          </p:nvSpPr>
          <p:spPr>
            <a:xfrm>
              <a:off x="8159545" y="515973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6" name="椭圆 625">
              <a:extLst>
                <a:ext uri="{FF2B5EF4-FFF2-40B4-BE49-F238E27FC236}">
                  <a16:creationId xmlns:a16="http://schemas.microsoft.com/office/drawing/2014/main" id="{06C0CA0A-5C7A-024F-96EF-5C06F7175FB5}"/>
                </a:ext>
              </a:extLst>
            </p:cNvPr>
            <p:cNvSpPr/>
            <p:nvPr/>
          </p:nvSpPr>
          <p:spPr>
            <a:xfrm>
              <a:off x="8275945" y="51579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7" name="椭圆 626">
              <a:extLst>
                <a:ext uri="{FF2B5EF4-FFF2-40B4-BE49-F238E27FC236}">
                  <a16:creationId xmlns:a16="http://schemas.microsoft.com/office/drawing/2014/main" id="{34452D97-688B-6440-81DC-DF978BADB50C}"/>
                </a:ext>
              </a:extLst>
            </p:cNvPr>
            <p:cNvSpPr/>
            <p:nvPr/>
          </p:nvSpPr>
          <p:spPr>
            <a:xfrm>
              <a:off x="8392345" y="51579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64875E98-EF30-0547-A61E-ABB21C8B3BDF}"/>
                </a:ext>
              </a:extLst>
            </p:cNvPr>
            <p:cNvSpPr/>
            <p:nvPr/>
          </p:nvSpPr>
          <p:spPr>
            <a:xfrm>
              <a:off x="85087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9" name="椭圆 628">
              <a:extLst>
                <a:ext uri="{FF2B5EF4-FFF2-40B4-BE49-F238E27FC236}">
                  <a16:creationId xmlns:a16="http://schemas.microsoft.com/office/drawing/2014/main" id="{B0F659E6-3478-6F40-8D2C-F36753E07AEC}"/>
                </a:ext>
              </a:extLst>
            </p:cNvPr>
            <p:cNvSpPr/>
            <p:nvPr/>
          </p:nvSpPr>
          <p:spPr>
            <a:xfrm>
              <a:off x="86251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0" name="椭圆 629">
              <a:extLst>
                <a:ext uri="{FF2B5EF4-FFF2-40B4-BE49-F238E27FC236}">
                  <a16:creationId xmlns:a16="http://schemas.microsoft.com/office/drawing/2014/main" id="{6C6598B6-1A48-0F42-8EA5-17CF95B5297B}"/>
                </a:ext>
              </a:extLst>
            </p:cNvPr>
            <p:cNvSpPr/>
            <p:nvPr/>
          </p:nvSpPr>
          <p:spPr>
            <a:xfrm>
              <a:off x="87415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1" name="椭圆 630">
              <a:extLst>
                <a:ext uri="{FF2B5EF4-FFF2-40B4-BE49-F238E27FC236}">
                  <a16:creationId xmlns:a16="http://schemas.microsoft.com/office/drawing/2014/main" id="{25E99C9C-3661-014E-8A7B-0D19E61B2AFB}"/>
                </a:ext>
              </a:extLst>
            </p:cNvPr>
            <p:cNvSpPr/>
            <p:nvPr/>
          </p:nvSpPr>
          <p:spPr>
            <a:xfrm>
              <a:off x="88579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2" name="椭圆 631">
              <a:extLst>
                <a:ext uri="{FF2B5EF4-FFF2-40B4-BE49-F238E27FC236}">
                  <a16:creationId xmlns:a16="http://schemas.microsoft.com/office/drawing/2014/main" id="{02F3B6A4-D62A-2449-9B5A-2CEAD6CBB7A1}"/>
                </a:ext>
              </a:extLst>
            </p:cNvPr>
            <p:cNvSpPr/>
            <p:nvPr/>
          </p:nvSpPr>
          <p:spPr>
            <a:xfrm>
              <a:off x="8508745" y="50397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3" name="椭圆 632">
              <a:extLst>
                <a:ext uri="{FF2B5EF4-FFF2-40B4-BE49-F238E27FC236}">
                  <a16:creationId xmlns:a16="http://schemas.microsoft.com/office/drawing/2014/main" id="{1F16E730-62F5-1449-AD2A-B530B1B35F02}"/>
                </a:ext>
              </a:extLst>
            </p:cNvPr>
            <p:cNvSpPr/>
            <p:nvPr/>
          </p:nvSpPr>
          <p:spPr>
            <a:xfrm>
              <a:off x="8625145" y="50397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4" name="椭圆 633">
              <a:extLst>
                <a:ext uri="{FF2B5EF4-FFF2-40B4-BE49-F238E27FC236}">
                  <a16:creationId xmlns:a16="http://schemas.microsoft.com/office/drawing/2014/main" id="{952F497A-215B-0F4B-92F4-E0188F070273}"/>
                </a:ext>
              </a:extLst>
            </p:cNvPr>
            <p:cNvSpPr/>
            <p:nvPr/>
          </p:nvSpPr>
          <p:spPr>
            <a:xfrm>
              <a:off x="8741545" y="50415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5" name="椭圆 634">
              <a:extLst>
                <a:ext uri="{FF2B5EF4-FFF2-40B4-BE49-F238E27FC236}">
                  <a16:creationId xmlns:a16="http://schemas.microsoft.com/office/drawing/2014/main" id="{D6E5E0CA-9884-A344-AE30-E33D69FC5EE6}"/>
                </a:ext>
              </a:extLst>
            </p:cNvPr>
            <p:cNvSpPr/>
            <p:nvPr/>
          </p:nvSpPr>
          <p:spPr>
            <a:xfrm>
              <a:off x="8857945" y="503975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6" name="椭圆 635">
              <a:extLst>
                <a:ext uri="{FF2B5EF4-FFF2-40B4-BE49-F238E27FC236}">
                  <a16:creationId xmlns:a16="http://schemas.microsoft.com/office/drawing/2014/main" id="{6DCC4E36-264D-4C4A-9FFF-EBF368C82A98}"/>
                </a:ext>
              </a:extLst>
            </p:cNvPr>
            <p:cNvSpPr/>
            <p:nvPr/>
          </p:nvSpPr>
          <p:spPr>
            <a:xfrm>
              <a:off x="9439945" y="5034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7" name="椭圆 636">
              <a:extLst>
                <a:ext uri="{FF2B5EF4-FFF2-40B4-BE49-F238E27FC236}">
                  <a16:creationId xmlns:a16="http://schemas.microsoft.com/office/drawing/2014/main" id="{DF4A5B1D-92CE-9D4F-B29E-D97787CC4220}"/>
                </a:ext>
              </a:extLst>
            </p:cNvPr>
            <p:cNvSpPr/>
            <p:nvPr/>
          </p:nvSpPr>
          <p:spPr>
            <a:xfrm>
              <a:off x="9556345" y="5034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8" name="椭圆 637">
              <a:extLst>
                <a:ext uri="{FF2B5EF4-FFF2-40B4-BE49-F238E27FC236}">
                  <a16:creationId xmlns:a16="http://schemas.microsoft.com/office/drawing/2014/main" id="{E1E3B50E-040E-BF40-851D-46CEB127D3BD}"/>
                </a:ext>
              </a:extLst>
            </p:cNvPr>
            <p:cNvSpPr/>
            <p:nvPr/>
          </p:nvSpPr>
          <p:spPr>
            <a:xfrm>
              <a:off x="9672745" y="50343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9" name="椭圆 638">
              <a:extLst>
                <a:ext uri="{FF2B5EF4-FFF2-40B4-BE49-F238E27FC236}">
                  <a16:creationId xmlns:a16="http://schemas.microsoft.com/office/drawing/2014/main" id="{A2240D88-F7A0-7A4D-842D-0673E59FF564}"/>
                </a:ext>
              </a:extLst>
            </p:cNvPr>
            <p:cNvSpPr/>
            <p:nvPr/>
          </p:nvSpPr>
          <p:spPr>
            <a:xfrm>
              <a:off x="9795287" y="50325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0" name="椭圆 639">
              <a:extLst>
                <a:ext uri="{FF2B5EF4-FFF2-40B4-BE49-F238E27FC236}">
                  <a16:creationId xmlns:a16="http://schemas.microsoft.com/office/drawing/2014/main" id="{D5A01506-489B-B441-A712-52CE4EE783AF}"/>
                </a:ext>
              </a:extLst>
            </p:cNvPr>
            <p:cNvSpPr/>
            <p:nvPr/>
          </p:nvSpPr>
          <p:spPr>
            <a:xfrm>
              <a:off x="9439945" y="51509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B4C02325-B439-FF43-9DFA-F68921184FFE}"/>
                </a:ext>
              </a:extLst>
            </p:cNvPr>
            <p:cNvSpPr/>
            <p:nvPr/>
          </p:nvSpPr>
          <p:spPr>
            <a:xfrm>
              <a:off x="9556345" y="51509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2" name="椭圆 641">
              <a:extLst>
                <a:ext uri="{FF2B5EF4-FFF2-40B4-BE49-F238E27FC236}">
                  <a16:creationId xmlns:a16="http://schemas.microsoft.com/office/drawing/2014/main" id="{45067355-75C2-C743-8641-2420F5201052}"/>
                </a:ext>
              </a:extLst>
            </p:cNvPr>
            <p:cNvSpPr/>
            <p:nvPr/>
          </p:nvSpPr>
          <p:spPr>
            <a:xfrm>
              <a:off x="9672745" y="515268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5B06E1CA-3764-0145-ABDF-634B854E8E66}"/>
                </a:ext>
              </a:extLst>
            </p:cNvPr>
            <p:cNvSpPr/>
            <p:nvPr/>
          </p:nvSpPr>
          <p:spPr>
            <a:xfrm>
              <a:off x="9795287" y="514916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4" name="椭圆 643">
              <a:extLst>
                <a:ext uri="{FF2B5EF4-FFF2-40B4-BE49-F238E27FC236}">
                  <a16:creationId xmlns:a16="http://schemas.microsoft.com/office/drawing/2014/main" id="{F1DFFB7B-2C89-1A4A-8B96-52EBE0AECB30}"/>
                </a:ext>
              </a:extLst>
            </p:cNvPr>
            <p:cNvSpPr/>
            <p:nvPr/>
          </p:nvSpPr>
          <p:spPr>
            <a:xfrm>
              <a:off x="9207145" y="50378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5" name="椭圆 644">
              <a:extLst>
                <a:ext uri="{FF2B5EF4-FFF2-40B4-BE49-F238E27FC236}">
                  <a16:creationId xmlns:a16="http://schemas.microsoft.com/office/drawing/2014/main" id="{5CD23D84-C3E6-D149-A222-ABD64F9E7059}"/>
                </a:ext>
              </a:extLst>
            </p:cNvPr>
            <p:cNvSpPr/>
            <p:nvPr/>
          </p:nvSpPr>
          <p:spPr>
            <a:xfrm>
              <a:off x="9323545" y="50378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6" name="椭圆 645">
              <a:extLst>
                <a:ext uri="{FF2B5EF4-FFF2-40B4-BE49-F238E27FC236}">
                  <a16:creationId xmlns:a16="http://schemas.microsoft.com/office/drawing/2014/main" id="{B315E476-6084-9342-9111-2723D71A1669}"/>
                </a:ext>
              </a:extLst>
            </p:cNvPr>
            <p:cNvSpPr/>
            <p:nvPr/>
          </p:nvSpPr>
          <p:spPr>
            <a:xfrm>
              <a:off x="92071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84AB3BE0-C905-0047-9348-5F42B47B1E65}"/>
                </a:ext>
              </a:extLst>
            </p:cNvPr>
            <p:cNvSpPr/>
            <p:nvPr/>
          </p:nvSpPr>
          <p:spPr>
            <a:xfrm>
              <a:off x="9323545" y="515445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8" name="椭圆 647">
              <a:extLst>
                <a:ext uri="{FF2B5EF4-FFF2-40B4-BE49-F238E27FC236}">
                  <a16:creationId xmlns:a16="http://schemas.microsoft.com/office/drawing/2014/main" id="{9E8D54DE-1503-4C48-A3E7-0F888AC4C6CB}"/>
                </a:ext>
              </a:extLst>
            </p:cNvPr>
            <p:cNvSpPr/>
            <p:nvPr/>
          </p:nvSpPr>
          <p:spPr>
            <a:xfrm>
              <a:off x="8974345" y="50402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9" name="椭圆 648">
              <a:extLst>
                <a:ext uri="{FF2B5EF4-FFF2-40B4-BE49-F238E27FC236}">
                  <a16:creationId xmlns:a16="http://schemas.microsoft.com/office/drawing/2014/main" id="{A6FE625A-D6D7-AF48-8F1E-C7E8C431F1E5}"/>
                </a:ext>
              </a:extLst>
            </p:cNvPr>
            <p:cNvSpPr/>
            <p:nvPr/>
          </p:nvSpPr>
          <p:spPr>
            <a:xfrm>
              <a:off x="9090745" y="50402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0" name="椭圆 649">
              <a:extLst>
                <a:ext uri="{FF2B5EF4-FFF2-40B4-BE49-F238E27FC236}">
                  <a16:creationId xmlns:a16="http://schemas.microsoft.com/office/drawing/2014/main" id="{34BCE187-C76A-1942-B4B1-6C267816FC7B}"/>
                </a:ext>
              </a:extLst>
            </p:cNvPr>
            <p:cNvSpPr/>
            <p:nvPr/>
          </p:nvSpPr>
          <p:spPr>
            <a:xfrm>
              <a:off x="8974345" y="51568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1" name="椭圆 650">
              <a:extLst>
                <a:ext uri="{FF2B5EF4-FFF2-40B4-BE49-F238E27FC236}">
                  <a16:creationId xmlns:a16="http://schemas.microsoft.com/office/drawing/2014/main" id="{F24F8514-08A6-B84C-855D-804A952FDD39}"/>
                </a:ext>
              </a:extLst>
            </p:cNvPr>
            <p:cNvSpPr/>
            <p:nvPr/>
          </p:nvSpPr>
          <p:spPr>
            <a:xfrm>
              <a:off x="9090745" y="515686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2" name="椭圆 651">
              <a:extLst>
                <a:ext uri="{FF2B5EF4-FFF2-40B4-BE49-F238E27FC236}">
                  <a16:creationId xmlns:a16="http://schemas.microsoft.com/office/drawing/2014/main" id="{A0CEDAE8-92D4-074D-BA1E-98BDE3825EBD}"/>
                </a:ext>
              </a:extLst>
            </p:cNvPr>
            <p:cNvSpPr/>
            <p:nvPr/>
          </p:nvSpPr>
          <p:spPr>
            <a:xfrm>
              <a:off x="7921366" y="2680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3" name="椭圆 652">
              <a:extLst>
                <a:ext uri="{FF2B5EF4-FFF2-40B4-BE49-F238E27FC236}">
                  <a16:creationId xmlns:a16="http://schemas.microsoft.com/office/drawing/2014/main" id="{1EC59F06-1DF2-F640-9580-29C591E058F9}"/>
                </a:ext>
              </a:extLst>
            </p:cNvPr>
            <p:cNvSpPr/>
            <p:nvPr/>
          </p:nvSpPr>
          <p:spPr>
            <a:xfrm>
              <a:off x="8037766" y="2680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4" name="椭圆 653">
              <a:extLst>
                <a:ext uri="{FF2B5EF4-FFF2-40B4-BE49-F238E27FC236}">
                  <a16:creationId xmlns:a16="http://schemas.microsoft.com/office/drawing/2014/main" id="{6734370A-2ED0-7D43-B04D-9D69988F57E7}"/>
                </a:ext>
              </a:extLst>
            </p:cNvPr>
            <p:cNvSpPr/>
            <p:nvPr/>
          </p:nvSpPr>
          <p:spPr>
            <a:xfrm>
              <a:off x="8154166" y="2680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5" name="椭圆 654">
              <a:extLst>
                <a:ext uri="{FF2B5EF4-FFF2-40B4-BE49-F238E27FC236}">
                  <a16:creationId xmlns:a16="http://schemas.microsoft.com/office/drawing/2014/main" id="{B7D860A0-BE0B-454C-9F83-8235D6EE0ED5}"/>
                </a:ext>
              </a:extLst>
            </p:cNvPr>
            <p:cNvSpPr/>
            <p:nvPr/>
          </p:nvSpPr>
          <p:spPr>
            <a:xfrm>
              <a:off x="8270566" y="2680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6" name="椭圆 655">
              <a:extLst>
                <a:ext uri="{FF2B5EF4-FFF2-40B4-BE49-F238E27FC236}">
                  <a16:creationId xmlns:a16="http://schemas.microsoft.com/office/drawing/2014/main" id="{B10739C4-8DFA-5B40-A450-FA8F3083211A}"/>
                </a:ext>
              </a:extLst>
            </p:cNvPr>
            <p:cNvSpPr/>
            <p:nvPr/>
          </p:nvSpPr>
          <p:spPr>
            <a:xfrm>
              <a:off x="8386966" y="2680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7" name="椭圆 656">
              <a:extLst>
                <a:ext uri="{FF2B5EF4-FFF2-40B4-BE49-F238E27FC236}">
                  <a16:creationId xmlns:a16="http://schemas.microsoft.com/office/drawing/2014/main" id="{7F4C3E35-EE81-FC40-A503-BC0F1CE73A76}"/>
                </a:ext>
              </a:extLst>
            </p:cNvPr>
            <p:cNvSpPr/>
            <p:nvPr/>
          </p:nvSpPr>
          <p:spPr>
            <a:xfrm>
              <a:off x="7921366" y="2797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8" name="椭圆 657">
              <a:extLst>
                <a:ext uri="{FF2B5EF4-FFF2-40B4-BE49-F238E27FC236}">
                  <a16:creationId xmlns:a16="http://schemas.microsoft.com/office/drawing/2014/main" id="{AA6CE741-DC82-164E-94C4-88FE738F8CDC}"/>
                </a:ext>
              </a:extLst>
            </p:cNvPr>
            <p:cNvSpPr/>
            <p:nvPr/>
          </p:nvSpPr>
          <p:spPr>
            <a:xfrm>
              <a:off x="8037766" y="2797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9" name="椭圆 658">
              <a:extLst>
                <a:ext uri="{FF2B5EF4-FFF2-40B4-BE49-F238E27FC236}">
                  <a16:creationId xmlns:a16="http://schemas.microsoft.com/office/drawing/2014/main" id="{291E31C0-D622-4449-BD2E-68AC0E14381A}"/>
                </a:ext>
              </a:extLst>
            </p:cNvPr>
            <p:cNvSpPr/>
            <p:nvPr/>
          </p:nvSpPr>
          <p:spPr>
            <a:xfrm>
              <a:off x="8154166" y="27988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0" name="椭圆 659">
              <a:extLst>
                <a:ext uri="{FF2B5EF4-FFF2-40B4-BE49-F238E27FC236}">
                  <a16:creationId xmlns:a16="http://schemas.microsoft.com/office/drawing/2014/main" id="{DF4BAD20-9E7C-7E43-AA6C-67BB9B6B2BC3}"/>
                </a:ext>
              </a:extLst>
            </p:cNvPr>
            <p:cNvSpPr/>
            <p:nvPr/>
          </p:nvSpPr>
          <p:spPr>
            <a:xfrm>
              <a:off x="8270566" y="2797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1" name="椭圆 660">
              <a:extLst>
                <a:ext uri="{FF2B5EF4-FFF2-40B4-BE49-F238E27FC236}">
                  <a16:creationId xmlns:a16="http://schemas.microsoft.com/office/drawing/2014/main" id="{3CE7D2EE-6384-AC44-B570-140AA1A9ACA7}"/>
                </a:ext>
              </a:extLst>
            </p:cNvPr>
            <p:cNvSpPr/>
            <p:nvPr/>
          </p:nvSpPr>
          <p:spPr>
            <a:xfrm>
              <a:off x="8386966" y="2797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2" name="椭圆 661">
              <a:extLst>
                <a:ext uri="{FF2B5EF4-FFF2-40B4-BE49-F238E27FC236}">
                  <a16:creationId xmlns:a16="http://schemas.microsoft.com/office/drawing/2014/main" id="{E78933D5-432F-9446-A8EB-DED1F6BF88EE}"/>
                </a:ext>
              </a:extLst>
            </p:cNvPr>
            <p:cNvSpPr/>
            <p:nvPr/>
          </p:nvSpPr>
          <p:spPr>
            <a:xfrm>
              <a:off x="79213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3" name="椭圆 662">
              <a:extLst>
                <a:ext uri="{FF2B5EF4-FFF2-40B4-BE49-F238E27FC236}">
                  <a16:creationId xmlns:a16="http://schemas.microsoft.com/office/drawing/2014/main" id="{46D2BEFC-9DE6-A147-8AD1-D84B7FED67A8}"/>
                </a:ext>
              </a:extLst>
            </p:cNvPr>
            <p:cNvSpPr/>
            <p:nvPr/>
          </p:nvSpPr>
          <p:spPr>
            <a:xfrm>
              <a:off x="80377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4" name="椭圆 663">
              <a:extLst>
                <a:ext uri="{FF2B5EF4-FFF2-40B4-BE49-F238E27FC236}">
                  <a16:creationId xmlns:a16="http://schemas.microsoft.com/office/drawing/2014/main" id="{3A4FADC5-E68E-A246-AA17-56C4F1AA985C}"/>
                </a:ext>
              </a:extLst>
            </p:cNvPr>
            <p:cNvSpPr/>
            <p:nvPr/>
          </p:nvSpPr>
          <p:spPr>
            <a:xfrm>
              <a:off x="81541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5" name="椭圆 664">
              <a:extLst>
                <a:ext uri="{FF2B5EF4-FFF2-40B4-BE49-F238E27FC236}">
                  <a16:creationId xmlns:a16="http://schemas.microsoft.com/office/drawing/2014/main" id="{457095F2-38A7-874F-993C-8491322A1150}"/>
                </a:ext>
              </a:extLst>
            </p:cNvPr>
            <p:cNvSpPr/>
            <p:nvPr/>
          </p:nvSpPr>
          <p:spPr>
            <a:xfrm>
              <a:off x="82705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6" name="椭圆 665">
              <a:extLst>
                <a:ext uri="{FF2B5EF4-FFF2-40B4-BE49-F238E27FC236}">
                  <a16:creationId xmlns:a16="http://schemas.microsoft.com/office/drawing/2014/main" id="{0E12BB15-F3C3-0947-B94F-80BF9A49457A}"/>
                </a:ext>
              </a:extLst>
            </p:cNvPr>
            <p:cNvSpPr/>
            <p:nvPr/>
          </p:nvSpPr>
          <p:spPr>
            <a:xfrm>
              <a:off x="83869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7" name="椭圆 666">
              <a:extLst>
                <a:ext uri="{FF2B5EF4-FFF2-40B4-BE49-F238E27FC236}">
                  <a16:creationId xmlns:a16="http://schemas.microsoft.com/office/drawing/2014/main" id="{1FC520C8-06BA-9042-92AC-AF87325F8FBA}"/>
                </a:ext>
              </a:extLst>
            </p:cNvPr>
            <p:cNvSpPr/>
            <p:nvPr/>
          </p:nvSpPr>
          <p:spPr>
            <a:xfrm>
              <a:off x="79213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8" name="椭圆 667">
              <a:extLst>
                <a:ext uri="{FF2B5EF4-FFF2-40B4-BE49-F238E27FC236}">
                  <a16:creationId xmlns:a16="http://schemas.microsoft.com/office/drawing/2014/main" id="{ED4DD732-C95D-8342-8CC1-4180ECE75A58}"/>
                </a:ext>
              </a:extLst>
            </p:cNvPr>
            <p:cNvSpPr/>
            <p:nvPr/>
          </p:nvSpPr>
          <p:spPr>
            <a:xfrm>
              <a:off x="80377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9" name="椭圆 668">
              <a:extLst>
                <a:ext uri="{FF2B5EF4-FFF2-40B4-BE49-F238E27FC236}">
                  <a16:creationId xmlns:a16="http://schemas.microsoft.com/office/drawing/2014/main" id="{BBCD1256-D936-9441-9496-7C067B8DD1BB}"/>
                </a:ext>
              </a:extLst>
            </p:cNvPr>
            <p:cNvSpPr/>
            <p:nvPr/>
          </p:nvSpPr>
          <p:spPr>
            <a:xfrm>
              <a:off x="8154166" y="25620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0" name="椭圆 669">
              <a:extLst>
                <a:ext uri="{FF2B5EF4-FFF2-40B4-BE49-F238E27FC236}">
                  <a16:creationId xmlns:a16="http://schemas.microsoft.com/office/drawing/2014/main" id="{3A7341A2-6E52-BA4B-B5F9-421493175F8D}"/>
                </a:ext>
              </a:extLst>
            </p:cNvPr>
            <p:cNvSpPr/>
            <p:nvPr/>
          </p:nvSpPr>
          <p:spPr>
            <a:xfrm>
              <a:off x="82705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1" name="椭圆 670">
              <a:extLst>
                <a:ext uri="{FF2B5EF4-FFF2-40B4-BE49-F238E27FC236}">
                  <a16:creationId xmlns:a16="http://schemas.microsoft.com/office/drawing/2014/main" id="{20FA63A5-BE8B-9A47-919B-A8144B65CD20}"/>
                </a:ext>
              </a:extLst>
            </p:cNvPr>
            <p:cNvSpPr/>
            <p:nvPr/>
          </p:nvSpPr>
          <p:spPr>
            <a:xfrm>
              <a:off x="83869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2" name="椭圆 671">
              <a:extLst>
                <a:ext uri="{FF2B5EF4-FFF2-40B4-BE49-F238E27FC236}">
                  <a16:creationId xmlns:a16="http://schemas.microsoft.com/office/drawing/2014/main" id="{A969E7D1-645F-EA45-9777-49FBC265F348}"/>
                </a:ext>
              </a:extLst>
            </p:cNvPr>
            <p:cNvSpPr/>
            <p:nvPr/>
          </p:nvSpPr>
          <p:spPr>
            <a:xfrm>
              <a:off x="79213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3" name="椭圆 672">
              <a:extLst>
                <a:ext uri="{FF2B5EF4-FFF2-40B4-BE49-F238E27FC236}">
                  <a16:creationId xmlns:a16="http://schemas.microsoft.com/office/drawing/2014/main" id="{ABFDB1B5-31D5-494B-A6D6-753DB635A2E9}"/>
                </a:ext>
              </a:extLst>
            </p:cNvPr>
            <p:cNvSpPr/>
            <p:nvPr/>
          </p:nvSpPr>
          <p:spPr>
            <a:xfrm>
              <a:off x="80377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4" name="椭圆 673">
              <a:extLst>
                <a:ext uri="{FF2B5EF4-FFF2-40B4-BE49-F238E27FC236}">
                  <a16:creationId xmlns:a16="http://schemas.microsoft.com/office/drawing/2014/main" id="{9B038A33-4449-6B47-9353-A9B84247C89E}"/>
                </a:ext>
              </a:extLst>
            </p:cNvPr>
            <p:cNvSpPr/>
            <p:nvPr/>
          </p:nvSpPr>
          <p:spPr>
            <a:xfrm>
              <a:off x="81541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5" name="椭圆 674">
              <a:extLst>
                <a:ext uri="{FF2B5EF4-FFF2-40B4-BE49-F238E27FC236}">
                  <a16:creationId xmlns:a16="http://schemas.microsoft.com/office/drawing/2014/main" id="{509CDFA8-CF29-3F43-BEB5-2DE0B5EA3673}"/>
                </a:ext>
              </a:extLst>
            </p:cNvPr>
            <p:cNvSpPr/>
            <p:nvPr/>
          </p:nvSpPr>
          <p:spPr>
            <a:xfrm>
              <a:off x="82705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6" name="椭圆 675">
              <a:extLst>
                <a:ext uri="{FF2B5EF4-FFF2-40B4-BE49-F238E27FC236}">
                  <a16:creationId xmlns:a16="http://schemas.microsoft.com/office/drawing/2014/main" id="{1004A8F2-191F-F844-AB99-6E632090C3AC}"/>
                </a:ext>
              </a:extLst>
            </p:cNvPr>
            <p:cNvSpPr/>
            <p:nvPr/>
          </p:nvSpPr>
          <p:spPr>
            <a:xfrm>
              <a:off x="83869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7" name="椭圆 676">
              <a:extLst>
                <a:ext uri="{FF2B5EF4-FFF2-40B4-BE49-F238E27FC236}">
                  <a16:creationId xmlns:a16="http://schemas.microsoft.com/office/drawing/2014/main" id="{D0B93EB0-FD0B-904F-A84C-F7CBB5CB69C3}"/>
                </a:ext>
              </a:extLst>
            </p:cNvPr>
            <p:cNvSpPr/>
            <p:nvPr/>
          </p:nvSpPr>
          <p:spPr>
            <a:xfrm>
              <a:off x="7921366" y="23289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8" name="椭圆 677">
              <a:extLst>
                <a:ext uri="{FF2B5EF4-FFF2-40B4-BE49-F238E27FC236}">
                  <a16:creationId xmlns:a16="http://schemas.microsoft.com/office/drawing/2014/main" id="{B95A191B-FA6B-B747-A462-F27DEC88C51A}"/>
                </a:ext>
              </a:extLst>
            </p:cNvPr>
            <p:cNvSpPr/>
            <p:nvPr/>
          </p:nvSpPr>
          <p:spPr>
            <a:xfrm>
              <a:off x="8037766" y="23289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9" name="椭圆 678">
              <a:extLst>
                <a:ext uri="{FF2B5EF4-FFF2-40B4-BE49-F238E27FC236}">
                  <a16:creationId xmlns:a16="http://schemas.microsoft.com/office/drawing/2014/main" id="{FC4298EB-F3C6-3640-9F51-CF1BC256806E}"/>
                </a:ext>
              </a:extLst>
            </p:cNvPr>
            <p:cNvSpPr/>
            <p:nvPr/>
          </p:nvSpPr>
          <p:spPr>
            <a:xfrm>
              <a:off x="8154166" y="23307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0" name="椭圆 679">
              <a:extLst>
                <a:ext uri="{FF2B5EF4-FFF2-40B4-BE49-F238E27FC236}">
                  <a16:creationId xmlns:a16="http://schemas.microsoft.com/office/drawing/2014/main" id="{5F96D15B-BA82-6741-8635-02B8347EA9D4}"/>
                </a:ext>
              </a:extLst>
            </p:cNvPr>
            <p:cNvSpPr/>
            <p:nvPr/>
          </p:nvSpPr>
          <p:spPr>
            <a:xfrm>
              <a:off x="8270566" y="23289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1" name="椭圆 680">
              <a:extLst>
                <a:ext uri="{FF2B5EF4-FFF2-40B4-BE49-F238E27FC236}">
                  <a16:creationId xmlns:a16="http://schemas.microsoft.com/office/drawing/2014/main" id="{3FA193B1-1DC9-D148-AAF9-A2BA425A77B7}"/>
                </a:ext>
              </a:extLst>
            </p:cNvPr>
            <p:cNvSpPr/>
            <p:nvPr/>
          </p:nvSpPr>
          <p:spPr>
            <a:xfrm>
              <a:off x="8386966" y="232898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2" name="椭圆 681">
              <a:extLst>
                <a:ext uri="{FF2B5EF4-FFF2-40B4-BE49-F238E27FC236}">
                  <a16:creationId xmlns:a16="http://schemas.microsoft.com/office/drawing/2014/main" id="{A13AC380-5B9B-9147-AC49-15372116A522}"/>
                </a:ext>
              </a:extLst>
            </p:cNvPr>
            <p:cNvSpPr/>
            <p:nvPr/>
          </p:nvSpPr>
          <p:spPr>
            <a:xfrm>
              <a:off x="79213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3" name="椭圆 682">
              <a:extLst>
                <a:ext uri="{FF2B5EF4-FFF2-40B4-BE49-F238E27FC236}">
                  <a16:creationId xmlns:a16="http://schemas.microsoft.com/office/drawing/2014/main" id="{27DC90E4-5EFF-B24D-91D3-1C013FCBE2BC}"/>
                </a:ext>
              </a:extLst>
            </p:cNvPr>
            <p:cNvSpPr/>
            <p:nvPr/>
          </p:nvSpPr>
          <p:spPr>
            <a:xfrm>
              <a:off x="80377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4" name="椭圆 683">
              <a:extLst>
                <a:ext uri="{FF2B5EF4-FFF2-40B4-BE49-F238E27FC236}">
                  <a16:creationId xmlns:a16="http://schemas.microsoft.com/office/drawing/2014/main" id="{7E70828E-6C11-E44D-A366-B39C311BEFBB}"/>
                </a:ext>
              </a:extLst>
            </p:cNvPr>
            <p:cNvSpPr/>
            <p:nvPr/>
          </p:nvSpPr>
          <p:spPr>
            <a:xfrm>
              <a:off x="81541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5" name="椭圆 684">
              <a:extLst>
                <a:ext uri="{FF2B5EF4-FFF2-40B4-BE49-F238E27FC236}">
                  <a16:creationId xmlns:a16="http://schemas.microsoft.com/office/drawing/2014/main" id="{C025DD3D-A397-3E4C-9299-175945266816}"/>
                </a:ext>
              </a:extLst>
            </p:cNvPr>
            <p:cNvSpPr/>
            <p:nvPr/>
          </p:nvSpPr>
          <p:spPr>
            <a:xfrm>
              <a:off x="82705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6" name="椭圆 685">
              <a:extLst>
                <a:ext uri="{FF2B5EF4-FFF2-40B4-BE49-F238E27FC236}">
                  <a16:creationId xmlns:a16="http://schemas.microsoft.com/office/drawing/2014/main" id="{0CAB1B9C-5900-3E46-BCCE-783FF3212BDE}"/>
                </a:ext>
              </a:extLst>
            </p:cNvPr>
            <p:cNvSpPr/>
            <p:nvPr/>
          </p:nvSpPr>
          <p:spPr>
            <a:xfrm>
              <a:off x="83869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7" name="椭圆 686">
              <a:extLst>
                <a:ext uri="{FF2B5EF4-FFF2-40B4-BE49-F238E27FC236}">
                  <a16:creationId xmlns:a16="http://schemas.microsoft.com/office/drawing/2014/main" id="{6738740C-F106-364F-9732-64DE4496C6E1}"/>
                </a:ext>
              </a:extLst>
            </p:cNvPr>
            <p:cNvSpPr/>
            <p:nvPr/>
          </p:nvSpPr>
          <p:spPr>
            <a:xfrm>
              <a:off x="79213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8" name="椭圆 687">
              <a:extLst>
                <a:ext uri="{FF2B5EF4-FFF2-40B4-BE49-F238E27FC236}">
                  <a16:creationId xmlns:a16="http://schemas.microsoft.com/office/drawing/2014/main" id="{DA6B3DCC-8EA3-3344-B123-C6E05659C943}"/>
                </a:ext>
              </a:extLst>
            </p:cNvPr>
            <p:cNvSpPr/>
            <p:nvPr/>
          </p:nvSpPr>
          <p:spPr>
            <a:xfrm>
              <a:off x="80377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9" name="椭圆 688">
              <a:extLst>
                <a:ext uri="{FF2B5EF4-FFF2-40B4-BE49-F238E27FC236}">
                  <a16:creationId xmlns:a16="http://schemas.microsoft.com/office/drawing/2014/main" id="{549AD4A0-5E57-C741-BF33-6964361E178C}"/>
                </a:ext>
              </a:extLst>
            </p:cNvPr>
            <p:cNvSpPr/>
            <p:nvPr/>
          </p:nvSpPr>
          <p:spPr>
            <a:xfrm>
              <a:off x="8154166" y="18565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0" name="椭圆 689">
              <a:extLst>
                <a:ext uri="{FF2B5EF4-FFF2-40B4-BE49-F238E27FC236}">
                  <a16:creationId xmlns:a16="http://schemas.microsoft.com/office/drawing/2014/main" id="{2FF57B36-21BF-4745-95BE-28192CEF5296}"/>
                </a:ext>
              </a:extLst>
            </p:cNvPr>
            <p:cNvSpPr/>
            <p:nvPr/>
          </p:nvSpPr>
          <p:spPr>
            <a:xfrm>
              <a:off x="82705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1" name="椭圆 690">
              <a:extLst>
                <a:ext uri="{FF2B5EF4-FFF2-40B4-BE49-F238E27FC236}">
                  <a16:creationId xmlns:a16="http://schemas.microsoft.com/office/drawing/2014/main" id="{B72FC553-2B88-FB42-9D07-1F5603A53F4A}"/>
                </a:ext>
              </a:extLst>
            </p:cNvPr>
            <p:cNvSpPr/>
            <p:nvPr/>
          </p:nvSpPr>
          <p:spPr>
            <a:xfrm>
              <a:off x="83869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2" name="椭圆 691">
              <a:extLst>
                <a:ext uri="{FF2B5EF4-FFF2-40B4-BE49-F238E27FC236}">
                  <a16:creationId xmlns:a16="http://schemas.microsoft.com/office/drawing/2014/main" id="{01C6D794-959E-2448-81F7-C52BBE3E1C79}"/>
                </a:ext>
              </a:extLst>
            </p:cNvPr>
            <p:cNvSpPr/>
            <p:nvPr/>
          </p:nvSpPr>
          <p:spPr>
            <a:xfrm>
              <a:off x="79213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3" name="椭圆 692">
              <a:extLst>
                <a:ext uri="{FF2B5EF4-FFF2-40B4-BE49-F238E27FC236}">
                  <a16:creationId xmlns:a16="http://schemas.microsoft.com/office/drawing/2014/main" id="{5C553BF7-F891-AD4F-8506-B19EB94786F2}"/>
                </a:ext>
              </a:extLst>
            </p:cNvPr>
            <p:cNvSpPr/>
            <p:nvPr/>
          </p:nvSpPr>
          <p:spPr>
            <a:xfrm>
              <a:off x="80377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4" name="椭圆 693">
              <a:extLst>
                <a:ext uri="{FF2B5EF4-FFF2-40B4-BE49-F238E27FC236}">
                  <a16:creationId xmlns:a16="http://schemas.microsoft.com/office/drawing/2014/main" id="{BDC67CF6-9756-8146-B72C-CAF07964B38F}"/>
                </a:ext>
              </a:extLst>
            </p:cNvPr>
            <p:cNvSpPr/>
            <p:nvPr/>
          </p:nvSpPr>
          <p:spPr>
            <a:xfrm>
              <a:off x="81541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5" name="椭圆 694">
              <a:extLst>
                <a:ext uri="{FF2B5EF4-FFF2-40B4-BE49-F238E27FC236}">
                  <a16:creationId xmlns:a16="http://schemas.microsoft.com/office/drawing/2014/main" id="{F6C2FD50-05D8-D643-84AF-E498570C3D84}"/>
                </a:ext>
              </a:extLst>
            </p:cNvPr>
            <p:cNvSpPr/>
            <p:nvPr/>
          </p:nvSpPr>
          <p:spPr>
            <a:xfrm>
              <a:off x="82705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6" name="椭圆 695">
              <a:extLst>
                <a:ext uri="{FF2B5EF4-FFF2-40B4-BE49-F238E27FC236}">
                  <a16:creationId xmlns:a16="http://schemas.microsoft.com/office/drawing/2014/main" id="{E8B8C642-ECCC-9A4E-B12E-BC3FEFC67A4A}"/>
                </a:ext>
              </a:extLst>
            </p:cNvPr>
            <p:cNvSpPr/>
            <p:nvPr/>
          </p:nvSpPr>
          <p:spPr>
            <a:xfrm>
              <a:off x="83869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7" name="椭圆 696">
              <a:extLst>
                <a:ext uri="{FF2B5EF4-FFF2-40B4-BE49-F238E27FC236}">
                  <a16:creationId xmlns:a16="http://schemas.microsoft.com/office/drawing/2014/main" id="{06B9D753-D931-E845-9C37-7B1AFDAE51AC}"/>
                </a:ext>
              </a:extLst>
            </p:cNvPr>
            <p:cNvSpPr/>
            <p:nvPr/>
          </p:nvSpPr>
          <p:spPr>
            <a:xfrm>
              <a:off x="7921366" y="20880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8" name="椭圆 697">
              <a:extLst>
                <a:ext uri="{FF2B5EF4-FFF2-40B4-BE49-F238E27FC236}">
                  <a16:creationId xmlns:a16="http://schemas.microsoft.com/office/drawing/2014/main" id="{3E78D1DD-E264-6F41-8FE0-14D00626C40C}"/>
                </a:ext>
              </a:extLst>
            </p:cNvPr>
            <p:cNvSpPr/>
            <p:nvPr/>
          </p:nvSpPr>
          <p:spPr>
            <a:xfrm>
              <a:off x="8037766" y="20880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9" name="椭圆 698">
              <a:extLst>
                <a:ext uri="{FF2B5EF4-FFF2-40B4-BE49-F238E27FC236}">
                  <a16:creationId xmlns:a16="http://schemas.microsoft.com/office/drawing/2014/main" id="{D076097C-8B94-364C-88CB-ED5208425C34}"/>
                </a:ext>
              </a:extLst>
            </p:cNvPr>
            <p:cNvSpPr/>
            <p:nvPr/>
          </p:nvSpPr>
          <p:spPr>
            <a:xfrm>
              <a:off x="8154166" y="20898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0" name="椭圆 699">
              <a:extLst>
                <a:ext uri="{FF2B5EF4-FFF2-40B4-BE49-F238E27FC236}">
                  <a16:creationId xmlns:a16="http://schemas.microsoft.com/office/drawing/2014/main" id="{98C90F87-97AC-7745-BBF7-D9D075541777}"/>
                </a:ext>
              </a:extLst>
            </p:cNvPr>
            <p:cNvSpPr/>
            <p:nvPr/>
          </p:nvSpPr>
          <p:spPr>
            <a:xfrm>
              <a:off x="8270566" y="20880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1" name="椭圆 700">
              <a:extLst>
                <a:ext uri="{FF2B5EF4-FFF2-40B4-BE49-F238E27FC236}">
                  <a16:creationId xmlns:a16="http://schemas.microsoft.com/office/drawing/2014/main" id="{EC622BD9-6738-E749-A63C-313C70625356}"/>
                </a:ext>
              </a:extLst>
            </p:cNvPr>
            <p:cNvSpPr/>
            <p:nvPr/>
          </p:nvSpPr>
          <p:spPr>
            <a:xfrm>
              <a:off x="8386966" y="20880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2" name="椭圆 701">
              <a:extLst>
                <a:ext uri="{FF2B5EF4-FFF2-40B4-BE49-F238E27FC236}">
                  <a16:creationId xmlns:a16="http://schemas.microsoft.com/office/drawing/2014/main" id="{C7FB5379-C24C-D748-A912-8524E950CC0B}"/>
                </a:ext>
              </a:extLst>
            </p:cNvPr>
            <p:cNvSpPr/>
            <p:nvPr/>
          </p:nvSpPr>
          <p:spPr>
            <a:xfrm>
              <a:off x="7921366" y="1501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3" name="椭圆 702">
              <a:extLst>
                <a:ext uri="{FF2B5EF4-FFF2-40B4-BE49-F238E27FC236}">
                  <a16:creationId xmlns:a16="http://schemas.microsoft.com/office/drawing/2014/main" id="{35BC6AAA-E6CF-744F-B838-2FA963B9312B}"/>
                </a:ext>
              </a:extLst>
            </p:cNvPr>
            <p:cNvSpPr/>
            <p:nvPr/>
          </p:nvSpPr>
          <p:spPr>
            <a:xfrm>
              <a:off x="8037766" y="1501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4" name="椭圆 703">
              <a:extLst>
                <a:ext uri="{FF2B5EF4-FFF2-40B4-BE49-F238E27FC236}">
                  <a16:creationId xmlns:a16="http://schemas.microsoft.com/office/drawing/2014/main" id="{E4BF118F-AF10-574F-BD34-A19E81E64F0D}"/>
                </a:ext>
              </a:extLst>
            </p:cNvPr>
            <p:cNvSpPr/>
            <p:nvPr/>
          </p:nvSpPr>
          <p:spPr>
            <a:xfrm>
              <a:off x="8154166" y="150144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5" name="椭圆 704">
              <a:extLst>
                <a:ext uri="{FF2B5EF4-FFF2-40B4-BE49-F238E27FC236}">
                  <a16:creationId xmlns:a16="http://schemas.microsoft.com/office/drawing/2014/main" id="{0D0B70D9-AD80-D041-8C8B-490AA05BCDFF}"/>
                </a:ext>
              </a:extLst>
            </p:cNvPr>
            <p:cNvSpPr/>
            <p:nvPr/>
          </p:nvSpPr>
          <p:spPr>
            <a:xfrm>
              <a:off x="7921366" y="1618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6" name="椭圆 705">
              <a:extLst>
                <a:ext uri="{FF2B5EF4-FFF2-40B4-BE49-F238E27FC236}">
                  <a16:creationId xmlns:a16="http://schemas.microsoft.com/office/drawing/2014/main" id="{549AB038-49FA-A041-B66B-6A76322CEB3E}"/>
                </a:ext>
              </a:extLst>
            </p:cNvPr>
            <p:cNvSpPr/>
            <p:nvPr/>
          </p:nvSpPr>
          <p:spPr>
            <a:xfrm>
              <a:off x="8037766" y="1618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7" name="椭圆 706">
              <a:extLst>
                <a:ext uri="{FF2B5EF4-FFF2-40B4-BE49-F238E27FC236}">
                  <a16:creationId xmlns:a16="http://schemas.microsoft.com/office/drawing/2014/main" id="{02900896-5681-6D42-B8AB-87577D1E168D}"/>
                </a:ext>
              </a:extLst>
            </p:cNvPr>
            <p:cNvSpPr/>
            <p:nvPr/>
          </p:nvSpPr>
          <p:spPr>
            <a:xfrm>
              <a:off x="8154166" y="161982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8" name="椭圆 707">
              <a:extLst>
                <a:ext uri="{FF2B5EF4-FFF2-40B4-BE49-F238E27FC236}">
                  <a16:creationId xmlns:a16="http://schemas.microsoft.com/office/drawing/2014/main" id="{F0616391-633E-A445-B22D-FF3061B6506A}"/>
                </a:ext>
              </a:extLst>
            </p:cNvPr>
            <p:cNvSpPr/>
            <p:nvPr/>
          </p:nvSpPr>
          <p:spPr>
            <a:xfrm>
              <a:off x="8270566" y="1618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9" name="椭圆 708">
              <a:extLst>
                <a:ext uri="{FF2B5EF4-FFF2-40B4-BE49-F238E27FC236}">
                  <a16:creationId xmlns:a16="http://schemas.microsoft.com/office/drawing/2014/main" id="{B131942F-3317-DF45-B7EF-73FFC15BE702}"/>
                </a:ext>
              </a:extLst>
            </p:cNvPr>
            <p:cNvSpPr/>
            <p:nvPr/>
          </p:nvSpPr>
          <p:spPr>
            <a:xfrm>
              <a:off x="8386966" y="161806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0" name="椭圆 709">
              <a:extLst>
                <a:ext uri="{FF2B5EF4-FFF2-40B4-BE49-F238E27FC236}">
                  <a16:creationId xmlns:a16="http://schemas.microsoft.com/office/drawing/2014/main" id="{1B30D966-2452-794B-9144-3B80694C3646}"/>
                </a:ext>
              </a:extLst>
            </p:cNvPr>
            <p:cNvSpPr/>
            <p:nvPr/>
          </p:nvSpPr>
          <p:spPr>
            <a:xfrm>
              <a:off x="73393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1" name="椭圆 710">
              <a:extLst>
                <a:ext uri="{FF2B5EF4-FFF2-40B4-BE49-F238E27FC236}">
                  <a16:creationId xmlns:a16="http://schemas.microsoft.com/office/drawing/2014/main" id="{6E9D54BD-AD29-0E4F-919A-751A214ADEB2}"/>
                </a:ext>
              </a:extLst>
            </p:cNvPr>
            <p:cNvSpPr/>
            <p:nvPr/>
          </p:nvSpPr>
          <p:spPr>
            <a:xfrm>
              <a:off x="74557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2" name="椭圆 711">
              <a:extLst>
                <a:ext uri="{FF2B5EF4-FFF2-40B4-BE49-F238E27FC236}">
                  <a16:creationId xmlns:a16="http://schemas.microsoft.com/office/drawing/2014/main" id="{E9DD0663-D97F-7842-BEF6-5035FB3C25BD}"/>
                </a:ext>
              </a:extLst>
            </p:cNvPr>
            <p:cNvSpPr/>
            <p:nvPr/>
          </p:nvSpPr>
          <p:spPr>
            <a:xfrm>
              <a:off x="75721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3" name="椭圆 712">
              <a:extLst>
                <a:ext uri="{FF2B5EF4-FFF2-40B4-BE49-F238E27FC236}">
                  <a16:creationId xmlns:a16="http://schemas.microsoft.com/office/drawing/2014/main" id="{BF5F36B4-8E0B-A14B-B852-DDB6C1975B5E}"/>
                </a:ext>
              </a:extLst>
            </p:cNvPr>
            <p:cNvSpPr/>
            <p:nvPr/>
          </p:nvSpPr>
          <p:spPr>
            <a:xfrm>
              <a:off x="76885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4" name="椭圆 713">
              <a:extLst>
                <a:ext uri="{FF2B5EF4-FFF2-40B4-BE49-F238E27FC236}">
                  <a16:creationId xmlns:a16="http://schemas.microsoft.com/office/drawing/2014/main" id="{170390D2-915B-6242-94CC-E65BCF5EB339}"/>
                </a:ext>
              </a:extLst>
            </p:cNvPr>
            <p:cNvSpPr/>
            <p:nvPr/>
          </p:nvSpPr>
          <p:spPr>
            <a:xfrm>
              <a:off x="7804966" y="244368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5" name="椭圆 714">
              <a:extLst>
                <a:ext uri="{FF2B5EF4-FFF2-40B4-BE49-F238E27FC236}">
                  <a16:creationId xmlns:a16="http://schemas.microsoft.com/office/drawing/2014/main" id="{A61097AC-68F6-F94F-9CE5-EC82C7454F18}"/>
                </a:ext>
              </a:extLst>
            </p:cNvPr>
            <p:cNvSpPr/>
            <p:nvPr/>
          </p:nvSpPr>
          <p:spPr>
            <a:xfrm>
              <a:off x="73393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6" name="椭圆 715">
              <a:extLst>
                <a:ext uri="{FF2B5EF4-FFF2-40B4-BE49-F238E27FC236}">
                  <a16:creationId xmlns:a16="http://schemas.microsoft.com/office/drawing/2014/main" id="{C6EB6F08-5167-8343-BE1C-ED7112993BFD}"/>
                </a:ext>
              </a:extLst>
            </p:cNvPr>
            <p:cNvSpPr/>
            <p:nvPr/>
          </p:nvSpPr>
          <p:spPr>
            <a:xfrm>
              <a:off x="74557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7" name="椭圆 716">
              <a:extLst>
                <a:ext uri="{FF2B5EF4-FFF2-40B4-BE49-F238E27FC236}">
                  <a16:creationId xmlns:a16="http://schemas.microsoft.com/office/drawing/2014/main" id="{D7CA8BDE-88D6-074A-AB2C-ECF8B3870833}"/>
                </a:ext>
              </a:extLst>
            </p:cNvPr>
            <p:cNvSpPr/>
            <p:nvPr/>
          </p:nvSpPr>
          <p:spPr>
            <a:xfrm>
              <a:off x="7572166" y="256206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8" name="椭圆 717">
              <a:extLst>
                <a:ext uri="{FF2B5EF4-FFF2-40B4-BE49-F238E27FC236}">
                  <a16:creationId xmlns:a16="http://schemas.microsoft.com/office/drawing/2014/main" id="{B2C4FE04-6957-FC4A-A0BB-839AB07D2C07}"/>
                </a:ext>
              </a:extLst>
            </p:cNvPr>
            <p:cNvSpPr/>
            <p:nvPr/>
          </p:nvSpPr>
          <p:spPr>
            <a:xfrm>
              <a:off x="76885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9" name="椭圆 718">
              <a:extLst>
                <a:ext uri="{FF2B5EF4-FFF2-40B4-BE49-F238E27FC236}">
                  <a16:creationId xmlns:a16="http://schemas.microsoft.com/office/drawing/2014/main" id="{8BD1B021-715F-0A4C-8D9A-FA87002AF59C}"/>
                </a:ext>
              </a:extLst>
            </p:cNvPr>
            <p:cNvSpPr/>
            <p:nvPr/>
          </p:nvSpPr>
          <p:spPr>
            <a:xfrm>
              <a:off x="7804966" y="25603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0" name="椭圆 719">
              <a:extLst>
                <a:ext uri="{FF2B5EF4-FFF2-40B4-BE49-F238E27FC236}">
                  <a16:creationId xmlns:a16="http://schemas.microsoft.com/office/drawing/2014/main" id="{C906237B-3F1A-D54E-82BF-4DB1CEB41A27}"/>
                </a:ext>
              </a:extLst>
            </p:cNvPr>
            <p:cNvSpPr/>
            <p:nvPr/>
          </p:nvSpPr>
          <p:spPr>
            <a:xfrm>
              <a:off x="7339366" y="26769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1" name="椭圆 720">
              <a:extLst>
                <a:ext uri="{FF2B5EF4-FFF2-40B4-BE49-F238E27FC236}">
                  <a16:creationId xmlns:a16="http://schemas.microsoft.com/office/drawing/2014/main" id="{95BEDF28-5A6C-9646-A2A9-251C3CD12D1E}"/>
                </a:ext>
              </a:extLst>
            </p:cNvPr>
            <p:cNvSpPr/>
            <p:nvPr/>
          </p:nvSpPr>
          <p:spPr>
            <a:xfrm>
              <a:off x="7455766" y="26769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2" name="椭圆 721">
              <a:extLst>
                <a:ext uri="{FF2B5EF4-FFF2-40B4-BE49-F238E27FC236}">
                  <a16:creationId xmlns:a16="http://schemas.microsoft.com/office/drawing/2014/main" id="{73F04547-AC06-824F-9235-B30242D00AB2}"/>
                </a:ext>
              </a:extLst>
            </p:cNvPr>
            <p:cNvSpPr/>
            <p:nvPr/>
          </p:nvSpPr>
          <p:spPr>
            <a:xfrm>
              <a:off x="7572166" y="26769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3" name="椭圆 722">
              <a:extLst>
                <a:ext uri="{FF2B5EF4-FFF2-40B4-BE49-F238E27FC236}">
                  <a16:creationId xmlns:a16="http://schemas.microsoft.com/office/drawing/2014/main" id="{33E50B3E-5FFF-184A-9B50-77CDBB7D22D0}"/>
                </a:ext>
              </a:extLst>
            </p:cNvPr>
            <p:cNvSpPr/>
            <p:nvPr/>
          </p:nvSpPr>
          <p:spPr>
            <a:xfrm>
              <a:off x="7688566" y="26769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4" name="椭圆 723">
              <a:extLst>
                <a:ext uri="{FF2B5EF4-FFF2-40B4-BE49-F238E27FC236}">
                  <a16:creationId xmlns:a16="http://schemas.microsoft.com/office/drawing/2014/main" id="{61A803C2-5472-F54D-A6FC-9C84005576E7}"/>
                </a:ext>
              </a:extLst>
            </p:cNvPr>
            <p:cNvSpPr/>
            <p:nvPr/>
          </p:nvSpPr>
          <p:spPr>
            <a:xfrm>
              <a:off x="7804966" y="26769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5" name="椭圆 724">
              <a:extLst>
                <a:ext uri="{FF2B5EF4-FFF2-40B4-BE49-F238E27FC236}">
                  <a16:creationId xmlns:a16="http://schemas.microsoft.com/office/drawing/2014/main" id="{0FA1D441-7617-CF44-8531-BF07D8E0624B}"/>
                </a:ext>
              </a:extLst>
            </p:cNvPr>
            <p:cNvSpPr/>
            <p:nvPr/>
          </p:nvSpPr>
          <p:spPr>
            <a:xfrm>
              <a:off x="73393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6" name="椭圆 725">
              <a:extLst>
                <a:ext uri="{FF2B5EF4-FFF2-40B4-BE49-F238E27FC236}">
                  <a16:creationId xmlns:a16="http://schemas.microsoft.com/office/drawing/2014/main" id="{54025648-27A5-6243-89FC-36A7E74E3E50}"/>
                </a:ext>
              </a:extLst>
            </p:cNvPr>
            <p:cNvSpPr/>
            <p:nvPr/>
          </p:nvSpPr>
          <p:spPr>
            <a:xfrm>
              <a:off x="74557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7" name="椭圆 726">
              <a:extLst>
                <a:ext uri="{FF2B5EF4-FFF2-40B4-BE49-F238E27FC236}">
                  <a16:creationId xmlns:a16="http://schemas.microsoft.com/office/drawing/2014/main" id="{F61D4D6D-FC07-F844-808E-94CB9075A800}"/>
                </a:ext>
              </a:extLst>
            </p:cNvPr>
            <p:cNvSpPr/>
            <p:nvPr/>
          </p:nvSpPr>
          <p:spPr>
            <a:xfrm>
              <a:off x="7572166" y="27953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8" name="椭圆 727">
              <a:extLst>
                <a:ext uri="{FF2B5EF4-FFF2-40B4-BE49-F238E27FC236}">
                  <a16:creationId xmlns:a16="http://schemas.microsoft.com/office/drawing/2014/main" id="{A7113B56-C145-AE48-9FFC-20A1269598EF}"/>
                </a:ext>
              </a:extLst>
            </p:cNvPr>
            <p:cNvSpPr/>
            <p:nvPr/>
          </p:nvSpPr>
          <p:spPr>
            <a:xfrm>
              <a:off x="76885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9" name="椭圆 728">
              <a:extLst>
                <a:ext uri="{FF2B5EF4-FFF2-40B4-BE49-F238E27FC236}">
                  <a16:creationId xmlns:a16="http://schemas.microsoft.com/office/drawing/2014/main" id="{DE2E293F-1F53-8741-8E11-32D43615C6E6}"/>
                </a:ext>
              </a:extLst>
            </p:cNvPr>
            <p:cNvSpPr/>
            <p:nvPr/>
          </p:nvSpPr>
          <p:spPr>
            <a:xfrm>
              <a:off x="78049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0" name="椭圆 729">
              <a:extLst>
                <a:ext uri="{FF2B5EF4-FFF2-40B4-BE49-F238E27FC236}">
                  <a16:creationId xmlns:a16="http://schemas.microsoft.com/office/drawing/2014/main" id="{BADE37BC-3E91-7F42-9067-DF7F948207AA}"/>
                </a:ext>
              </a:extLst>
            </p:cNvPr>
            <p:cNvSpPr/>
            <p:nvPr/>
          </p:nvSpPr>
          <p:spPr>
            <a:xfrm>
              <a:off x="7339366" y="220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1" name="椭圆 730">
              <a:extLst>
                <a:ext uri="{FF2B5EF4-FFF2-40B4-BE49-F238E27FC236}">
                  <a16:creationId xmlns:a16="http://schemas.microsoft.com/office/drawing/2014/main" id="{93720C82-32CB-F84A-8FBC-3C5A7919610A}"/>
                </a:ext>
              </a:extLst>
            </p:cNvPr>
            <p:cNvSpPr/>
            <p:nvPr/>
          </p:nvSpPr>
          <p:spPr>
            <a:xfrm>
              <a:off x="7455766" y="220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2" name="椭圆 731">
              <a:extLst>
                <a:ext uri="{FF2B5EF4-FFF2-40B4-BE49-F238E27FC236}">
                  <a16:creationId xmlns:a16="http://schemas.microsoft.com/office/drawing/2014/main" id="{03D562E3-F20A-4943-8F79-9A62813CA2ED}"/>
                </a:ext>
              </a:extLst>
            </p:cNvPr>
            <p:cNvSpPr/>
            <p:nvPr/>
          </p:nvSpPr>
          <p:spPr>
            <a:xfrm>
              <a:off x="7572166" y="220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3" name="椭圆 732">
              <a:extLst>
                <a:ext uri="{FF2B5EF4-FFF2-40B4-BE49-F238E27FC236}">
                  <a16:creationId xmlns:a16="http://schemas.microsoft.com/office/drawing/2014/main" id="{A9CD9E99-621D-0F41-BA9B-9E406A0B65EA}"/>
                </a:ext>
              </a:extLst>
            </p:cNvPr>
            <p:cNvSpPr/>
            <p:nvPr/>
          </p:nvSpPr>
          <p:spPr>
            <a:xfrm>
              <a:off x="7688566" y="220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4" name="椭圆 733">
              <a:extLst>
                <a:ext uri="{FF2B5EF4-FFF2-40B4-BE49-F238E27FC236}">
                  <a16:creationId xmlns:a16="http://schemas.microsoft.com/office/drawing/2014/main" id="{50B85F4E-B2E7-BB4F-B80C-61B480EA8C19}"/>
                </a:ext>
              </a:extLst>
            </p:cNvPr>
            <p:cNvSpPr/>
            <p:nvPr/>
          </p:nvSpPr>
          <p:spPr>
            <a:xfrm>
              <a:off x="7804966" y="220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5" name="椭圆 734">
              <a:extLst>
                <a:ext uri="{FF2B5EF4-FFF2-40B4-BE49-F238E27FC236}">
                  <a16:creationId xmlns:a16="http://schemas.microsoft.com/office/drawing/2014/main" id="{C7292651-3CCA-E348-B42A-14E3D8855EAF}"/>
                </a:ext>
              </a:extLst>
            </p:cNvPr>
            <p:cNvSpPr/>
            <p:nvPr/>
          </p:nvSpPr>
          <p:spPr>
            <a:xfrm>
              <a:off x="7339366" y="2323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6" name="椭圆 735">
              <a:extLst>
                <a:ext uri="{FF2B5EF4-FFF2-40B4-BE49-F238E27FC236}">
                  <a16:creationId xmlns:a16="http://schemas.microsoft.com/office/drawing/2014/main" id="{CD51FA88-4F69-004C-9F8D-CC428ADDA87B}"/>
                </a:ext>
              </a:extLst>
            </p:cNvPr>
            <p:cNvSpPr/>
            <p:nvPr/>
          </p:nvSpPr>
          <p:spPr>
            <a:xfrm>
              <a:off x="7455766" y="2323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7" name="椭圆 736">
              <a:extLst>
                <a:ext uri="{FF2B5EF4-FFF2-40B4-BE49-F238E27FC236}">
                  <a16:creationId xmlns:a16="http://schemas.microsoft.com/office/drawing/2014/main" id="{9701CB29-362A-6145-8AF7-55560372B670}"/>
                </a:ext>
              </a:extLst>
            </p:cNvPr>
            <p:cNvSpPr/>
            <p:nvPr/>
          </p:nvSpPr>
          <p:spPr>
            <a:xfrm>
              <a:off x="7572166" y="232530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8" name="椭圆 737">
              <a:extLst>
                <a:ext uri="{FF2B5EF4-FFF2-40B4-BE49-F238E27FC236}">
                  <a16:creationId xmlns:a16="http://schemas.microsoft.com/office/drawing/2014/main" id="{5842AEE2-CE92-3244-8079-6F2B372A9F09}"/>
                </a:ext>
              </a:extLst>
            </p:cNvPr>
            <p:cNvSpPr/>
            <p:nvPr/>
          </p:nvSpPr>
          <p:spPr>
            <a:xfrm>
              <a:off x="7688566" y="2323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9" name="椭圆 738">
              <a:extLst>
                <a:ext uri="{FF2B5EF4-FFF2-40B4-BE49-F238E27FC236}">
                  <a16:creationId xmlns:a16="http://schemas.microsoft.com/office/drawing/2014/main" id="{38D53EC6-67E6-C041-A9FB-94348D6C9A41}"/>
                </a:ext>
              </a:extLst>
            </p:cNvPr>
            <p:cNvSpPr/>
            <p:nvPr/>
          </p:nvSpPr>
          <p:spPr>
            <a:xfrm>
              <a:off x="7804966" y="232353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0" name="椭圆 739">
              <a:extLst>
                <a:ext uri="{FF2B5EF4-FFF2-40B4-BE49-F238E27FC236}">
                  <a16:creationId xmlns:a16="http://schemas.microsoft.com/office/drawing/2014/main" id="{F17BAAC4-1324-034B-9346-6E0B0FA6FB5C}"/>
                </a:ext>
              </a:extLst>
            </p:cNvPr>
            <p:cNvSpPr/>
            <p:nvPr/>
          </p:nvSpPr>
          <p:spPr>
            <a:xfrm>
              <a:off x="7339366" y="19756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1" name="椭圆 740">
              <a:extLst>
                <a:ext uri="{FF2B5EF4-FFF2-40B4-BE49-F238E27FC236}">
                  <a16:creationId xmlns:a16="http://schemas.microsoft.com/office/drawing/2014/main" id="{BFEECA91-EE9E-2D45-A8FA-690F13F08EBB}"/>
                </a:ext>
              </a:extLst>
            </p:cNvPr>
            <p:cNvSpPr/>
            <p:nvPr/>
          </p:nvSpPr>
          <p:spPr>
            <a:xfrm>
              <a:off x="7455766" y="19756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2" name="椭圆 741">
              <a:extLst>
                <a:ext uri="{FF2B5EF4-FFF2-40B4-BE49-F238E27FC236}">
                  <a16:creationId xmlns:a16="http://schemas.microsoft.com/office/drawing/2014/main" id="{CE3509F3-849D-2141-AF78-460F9BC1D684}"/>
                </a:ext>
              </a:extLst>
            </p:cNvPr>
            <p:cNvSpPr/>
            <p:nvPr/>
          </p:nvSpPr>
          <p:spPr>
            <a:xfrm>
              <a:off x="7572166" y="19756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3" name="椭圆 742">
              <a:extLst>
                <a:ext uri="{FF2B5EF4-FFF2-40B4-BE49-F238E27FC236}">
                  <a16:creationId xmlns:a16="http://schemas.microsoft.com/office/drawing/2014/main" id="{8B2F34AB-AA4B-A046-91F0-35B0A2DD044D}"/>
                </a:ext>
              </a:extLst>
            </p:cNvPr>
            <p:cNvSpPr/>
            <p:nvPr/>
          </p:nvSpPr>
          <p:spPr>
            <a:xfrm>
              <a:off x="7688566" y="19756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4" name="椭圆 743">
              <a:extLst>
                <a:ext uri="{FF2B5EF4-FFF2-40B4-BE49-F238E27FC236}">
                  <a16:creationId xmlns:a16="http://schemas.microsoft.com/office/drawing/2014/main" id="{1AC5FC84-65C0-1943-B2C0-6CF18DD7CE41}"/>
                </a:ext>
              </a:extLst>
            </p:cNvPr>
            <p:cNvSpPr/>
            <p:nvPr/>
          </p:nvSpPr>
          <p:spPr>
            <a:xfrm>
              <a:off x="7804966" y="197560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5" name="椭圆 744">
              <a:extLst>
                <a:ext uri="{FF2B5EF4-FFF2-40B4-BE49-F238E27FC236}">
                  <a16:creationId xmlns:a16="http://schemas.microsoft.com/office/drawing/2014/main" id="{9E981FBD-CC8D-B248-94F3-EB71B9D3F403}"/>
                </a:ext>
              </a:extLst>
            </p:cNvPr>
            <p:cNvSpPr/>
            <p:nvPr/>
          </p:nvSpPr>
          <p:spPr>
            <a:xfrm>
              <a:off x="7339366" y="20922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6" name="椭圆 745">
              <a:extLst>
                <a:ext uri="{FF2B5EF4-FFF2-40B4-BE49-F238E27FC236}">
                  <a16:creationId xmlns:a16="http://schemas.microsoft.com/office/drawing/2014/main" id="{1302E239-7C33-6E42-9A29-2E0DDA2EB3F4}"/>
                </a:ext>
              </a:extLst>
            </p:cNvPr>
            <p:cNvSpPr/>
            <p:nvPr/>
          </p:nvSpPr>
          <p:spPr>
            <a:xfrm>
              <a:off x="7455766" y="20922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7" name="椭圆 746">
              <a:extLst>
                <a:ext uri="{FF2B5EF4-FFF2-40B4-BE49-F238E27FC236}">
                  <a16:creationId xmlns:a16="http://schemas.microsoft.com/office/drawing/2014/main" id="{093AEED3-BABC-8940-832B-36B24D49CDD0}"/>
                </a:ext>
              </a:extLst>
            </p:cNvPr>
            <p:cNvSpPr/>
            <p:nvPr/>
          </p:nvSpPr>
          <p:spPr>
            <a:xfrm>
              <a:off x="7572166" y="20939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8" name="椭圆 747">
              <a:extLst>
                <a:ext uri="{FF2B5EF4-FFF2-40B4-BE49-F238E27FC236}">
                  <a16:creationId xmlns:a16="http://schemas.microsoft.com/office/drawing/2014/main" id="{B4625D93-9AD8-9E4D-BE8B-1D5AE9C051DE}"/>
                </a:ext>
              </a:extLst>
            </p:cNvPr>
            <p:cNvSpPr/>
            <p:nvPr/>
          </p:nvSpPr>
          <p:spPr>
            <a:xfrm>
              <a:off x="7688566" y="20922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9" name="椭圆 748">
              <a:extLst>
                <a:ext uri="{FF2B5EF4-FFF2-40B4-BE49-F238E27FC236}">
                  <a16:creationId xmlns:a16="http://schemas.microsoft.com/office/drawing/2014/main" id="{A67CB087-3FFB-0E47-A0A7-627287075DEC}"/>
                </a:ext>
              </a:extLst>
            </p:cNvPr>
            <p:cNvSpPr/>
            <p:nvPr/>
          </p:nvSpPr>
          <p:spPr>
            <a:xfrm>
              <a:off x="7804966" y="20922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0" name="椭圆 749">
              <a:extLst>
                <a:ext uri="{FF2B5EF4-FFF2-40B4-BE49-F238E27FC236}">
                  <a16:creationId xmlns:a16="http://schemas.microsoft.com/office/drawing/2014/main" id="{B1F5E516-DA66-4E4F-979F-F4A51F967816}"/>
                </a:ext>
              </a:extLst>
            </p:cNvPr>
            <p:cNvSpPr/>
            <p:nvPr/>
          </p:nvSpPr>
          <p:spPr>
            <a:xfrm>
              <a:off x="73393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1" name="椭圆 750">
              <a:extLst>
                <a:ext uri="{FF2B5EF4-FFF2-40B4-BE49-F238E27FC236}">
                  <a16:creationId xmlns:a16="http://schemas.microsoft.com/office/drawing/2014/main" id="{5521FDF2-0FD0-8840-B567-BF124B8C13A6}"/>
                </a:ext>
              </a:extLst>
            </p:cNvPr>
            <p:cNvSpPr/>
            <p:nvPr/>
          </p:nvSpPr>
          <p:spPr>
            <a:xfrm>
              <a:off x="74557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2" name="椭圆 751">
              <a:extLst>
                <a:ext uri="{FF2B5EF4-FFF2-40B4-BE49-F238E27FC236}">
                  <a16:creationId xmlns:a16="http://schemas.microsoft.com/office/drawing/2014/main" id="{7BB1C206-AEA0-5947-914F-A7E2793992EF}"/>
                </a:ext>
              </a:extLst>
            </p:cNvPr>
            <p:cNvSpPr/>
            <p:nvPr/>
          </p:nvSpPr>
          <p:spPr>
            <a:xfrm>
              <a:off x="75721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3" name="椭圆 752">
              <a:extLst>
                <a:ext uri="{FF2B5EF4-FFF2-40B4-BE49-F238E27FC236}">
                  <a16:creationId xmlns:a16="http://schemas.microsoft.com/office/drawing/2014/main" id="{B6743842-5579-A04A-8F3A-E085BCBFC0E5}"/>
                </a:ext>
              </a:extLst>
            </p:cNvPr>
            <p:cNvSpPr/>
            <p:nvPr/>
          </p:nvSpPr>
          <p:spPr>
            <a:xfrm>
              <a:off x="76885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4" name="椭圆 753">
              <a:extLst>
                <a:ext uri="{FF2B5EF4-FFF2-40B4-BE49-F238E27FC236}">
                  <a16:creationId xmlns:a16="http://schemas.microsoft.com/office/drawing/2014/main" id="{3AF01AD3-31E6-1B41-AA9D-CDA5368D246D}"/>
                </a:ext>
              </a:extLst>
            </p:cNvPr>
            <p:cNvSpPr/>
            <p:nvPr/>
          </p:nvSpPr>
          <p:spPr>
            <a:xfrm>
              <a:off x="78049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5" name="椭圆 754">
              <a:extLst>
                <a:ext uri="{FF2B5EF4-FFF2-40B4-BE49-F238E27FC236}">
                  <a16:creationId xmlns:a16="http://schemas.microsoft.com/office/drawing/2014/main" id="{91736171-693B-4B4B-9129-97891B5392CD}"/>
                </a:ext>
              </a:extLst>
            </p:cNvPr>
            <p:cNvSpPr/>
            <p:nvPr/>
          </p:nvSpPr>
          <p:spPr>
            <a:xfrm>
              <a:off x="7339366" y="162159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6" name="椭圆 755">
              <a:extLst>
                <a:ext uri="{FF2B5EF4-FFF2-40B4-BE49-F238E27FC236}">
                  <a16:creationId xmlns:a16="http://schemas.microsoft.com/office/drawing/2014/main" id="{311FB880-C7D8-3B49-BB4D-BD76C705CC98}"/>
                </a:ext>
              </a:extLst>
            </p:cNvPr>
            <p:cNvSpPr/>
            <p:nvPr/>
          </p:nvSpPr>
          <p:spPr>
            <a:xfrm>
              <a:off x="7455766" y="162159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7" name="椭圆 756">
              <a:extLst>
                <a:ext uri="{FF2B5EF4-FFF2-40B4-BE49-F238E27FC236}">
                  <a16:creationId xmlns:a16="http://schemas.microsoft.com/office/drawing/2014/main" id="{43955278-D13E-BE47-B572-40191BB863D1}"/>
                </a:ext>
              </a:extLst>
            </p:cNvPr>
            <p:cNvSpPr/>
            <p:nvPr/>
          </p:nvSpPr>
          <p:spPr>
            <a:xfrm>
              <a:off x="7572166" y="162335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8" name="椭圆 757">
              <a:extLst>
                <a:ext uri="{FF2B5EF4-FFF2-40B4-BE49-F238E27FC236}">
                  <a16:creationId xmlns:a16="http://schemas.microsoft.com/office/drawing/2014/main" id="{398E7BF3-765A-6649-AB17-2123A8EDC866}"/>
                </a:ext>
              </a:extLst>
            </p:cNvPr>
            <p:cNvSpPr/>
            <p:nvPr/>
          </p:nvSpPr>
          <p:spPr>
            <a:xfrm>
              <a:off x="7688566" y="162159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9" name="椭圆 758">
              <a:extLst>
                <a:ext uri="{FF2B5EF4-FFF2-40B4-BE49-F238E27FC236}">
                  <a16:creationId xmlns:a16="http://schemas.microsoft.com/office/drawing/2014/main" id="{21B98696-7F4F-654D-97A3-0CE8B361E059}"/>
                </a:ext>
              </a:extLst>
            </p:cNvPr>
            <p:cNvSpPr/>
            <p:nvPr/>
          </p:nvSpPr>
          <p:spPr>
            <a:xfrm>
              <a:off x="7804966" y="162159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0" name="椭圆 759">
              <a:extLst>
                <a:ext uri="{FF2B5EF4-FFF2-40B4-BE49-F238E27FC236}">
                  <a16:creationId xmlns:a16="http://schemas.microsoft.com/office/drawing/2014/main" id="{461D6B84-EA2B-EE48-B61B-8886B1854770}"/>
                </a:ext>
              </a:extLst>
            </p:cNvPr>
            <p:cNvSpPr/>
            <p:nvPr/>
          </p:nvSpPr>
          <p:spPr>
            <a:xfrm>
              <a:off x="73393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1" name="椭圆 760">
              <a:extLst>
                <a:ext uri="{FF2B5EF4-FFF2-40B4-BE49-F238E27FC236}">
                  <a16:creationId xmlns:a16="http://schemas.microsoft.com/office/drawing/2014/main" id="{4BABB4F3-1631-E441-8D97-6F0333DCEF95}"/>
                </a:ext>
              </a:extLst>
            </p:cNvPr>
            <p:cNvSpPr/>
            <p:nvPr/>
          </p:nvSpPr>
          <p:spPr>
            <a:xfrm>
              <a:off x="74557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2" name="椭圆 761">
              <a:extLst>
                <a:ext uri="{FF2B5EF4-FFF2-40B4-BE49-F238E27FC236}">
                  <a16:creationId xmlns:a16="http://schemas.microsoft.com/office/drawing/2014/main" id="{06C472D8-46C2-EF43-A77F-6B0D31E38374}"/>
                </a:ext>
              </a:extLst>
            </p:cNvPr>
            <p:cNvSpPr/>
            <p:nvPr/>
          </p:nvSpPr>
          <p:spPr>
            <a:xfrm>
              <a:off x="75721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3" name="椭圆 762">
              <a:extLst>
                <a:ext uri="{FF2B5EF4-FFF2-40B4-BE49-F238E27FC236}">
                  <a16:creationId xmlns:a16="http://schemas.microsoft.com/office/drawing/2014/main" id="{92A11904-35D5-554B-9B1F-A1F581154EBA}"/>
                </a:ext>
              </a:extLst>
            </p:cNvPr>
            <p:cNvSpPr/>
            <p:nvPr/>
          </p:nvSpPr>
          <p:spPr>
            <a:xfrm>
              <a:off x="76885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4" name="椭圆 763">
              <a:extLst>
                <a:ext uri="{FF2B5EF4-FFF2-40B4-BE49-F238E27FC236}">
                  <a16:creationId xmlns:a16="http://schemas.microsoft.com/office/drawing/2014/main" id="{1F3E4254-8041-FC4F-BA79-293C0BF38685}"/>
                </a:ext>
              </a:extLst>
            </p:cNvPr>
            <p:cNvSpPr/>
            <p:nvPr/>
          </p:nvSpPr>
          <p:spPr>
            <a:xfrm>
              <a:off x="7804966" y="17382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5" name="椭圆 764">
              <a:extLst>
                <a:ext uri="{FF2B5EF4-FFF2-40B4-BE49-F238E27FC236}">
                  <a16:creationId xmlns:a16="http://schemas.microsoft.com/office/drawing/2014/main" id="{12D2C979-DD95-B747-84C6-9157A630DCEC}"/>
                </a:ext>
              </a:extLst>
            </p:cNvPr>
            <p:cNvSpPr/>
            <p:nvPr/>
          </p:nvSpPr>
          <p:spPr>
            <a:xfrm>
              <a:off x="73393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6" name="椭圆 765">
              <a:extLst>
                <a:ext uri="{FF2B5EF4-FFF2-40B4-BE49-F238E27FC236}">
                  <a16:creationId xmlns:a16="http://schemas.microsoft.com/office/drawing/2014/main" id="{A13531BA-DB10-F74A-9C02-F79810126E7F}"/>
                </a:ext>
              </a:extLst>
            </p:cNvPr>
            <p:cNvSpPr/>
            <p:nvPr/>
          </p:nvSpPr>
          <p:spPr>
            <a:xfrm>
              <a:off x="74557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7" name="椭圆 766">
              <a:extLst>
                <a:ext uri="{FF2B5EF4-FFF2-40B4-BE49-F238E27FC236}">
                  <a16:creationId xmlns:a16="http://schemas.microsoft.com/office/drawing/2014/main" id="{9C7976B2-28E7-6549-82C1-F9418C2B1BE8}"/>
                </a:ext>
              </a:extLst>
            </p:cNvPr>
            <p:cNvSpPr/>
            <p:nvPr/>
          </p:nvSpPr>
          <p:spPr>
            <a:xfrm>
              <a:off x="7572166" y="185659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8" name="椭圆 767">
              <a:extLst>
                <a:ext uri="{FF2B5EF4-FFF2-40B4-BE49-F238E27FC236}">
                  <a16:creationId xmlns:a16="http://schemas.microsoft.com/office/drawing/2014/main" id="{343B6FC1-D438-0E4F-BBD3-4C20F432FC82}"/>
                </a:ext>
              </a:extLst>
            </p:cNvPr>
            <p:cNvSpPr/>
            <p:nvPr/>
          </p:nvSpPr>
          <p:spPr>
            <a:xfrm>
              <a:off x="76885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9" name="椭圆 768">
              <a:extLst>
                <a:ext uri="{FF2B5EF4-FFF2-40B4-BE49-F238E27FC236}">
                  <a16:creationId xmlns:a16="http://schemas.microsoft.com/office/drawing/2014/main" id="{A2E3C23B-85FD-C54B-BD50-B1FA95781B0C}"/>
                </a:ext>
              </a:extLst>
            </p:cNvPr>
            <p:cNvSpPr/>
            <p:nvPr/>
          </p:nvSpPr>
          <p:spPr>
            <a:xfrm>
              <a:off x="7804966" y="18548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0" name="椭圆 769">
              <a:extLst>
                <a:ext uri="{FF2B5EF4-FFF2-40B4-BE49-F238E27FC236}">
                  <a16:creationId xmlns:a16="http://schemas.microsoft.com/office/drawing/2014/main" id="{60086DD7-ECA6-9A4B-9AA8-EF10C472E768}"/>
                </a:ext>
              </a:extLst>
            </p:cNvPr>
            <p:cNvSpPr/>
            <p:nvPr/>
          </p:nvSpPr>
          <p:spPr>
            <a:xfrm>
              <a:off x="85033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1" name="椭圆 770">
              <a:extLst>
                <a:ext uri="{FF2B5EF4-FFF2-40B4-BE49-F238E27FC236}">
                  <a16:creationId xmlns:a16="http://schemas.microsoft.com/office/drawing/2014/main" id="{415BEC88-6630-704C-AE5E-A109D0634B0B}"/>
                </a:ext>
              </a:extLst>
            </p:cNvPr>
            <p:cNvSpPr/>
            <p:nvPr/>
          </p:nvSpPr>
          <p:spPr>
            <a:xfrm>
              <a:off x="86197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2" name="椭圆 771">
              <a:extLst>
                <a:ext uri="{FF2B5EF4-FFF2-40B4-BE49-F238E27FC236}">
                  <a16:creationId xmlns:a16="http://schemas.microsoft.com/office/drawing/2014/main" id="{CED6665D-1F68-E946-956E-10472559415B}"/>
                </a:ext>
              </a:extLst>
            </p:cNvPr>
            <p:cNvSpPr/>
            <p:nvPr/>
          </p:nvSpPr>
          <p:spPr>
            <a:xfrm>
              <a:off x="8736166" y="19714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3" name="椭圆 772">
              <a:extLst>
                <a:ext uri="{FF2B5EF4-FFF2-40B4-BE49-F238E27FC236}">
                  <a16:creationId xmlns:a16="http://schemas.microsoft.com/office/drawing/2014/main" id="{F591683C-7172-D84E-86E5-3378C1D05CCC}"/>
                </a:ext>
              </a:extLst>
            </p:cNvPr>
            <p:cNvSpPr/>
            <p:nvPr/>
          </p:nvSpPr>
          <p:spPr>
            <a:xfrm>
              <a:off x="8503366" y="17401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4" name="椭圆 773">
              <a:extLst>
                <a:ext uri="{FF2B5EF4-FFF2-40B4-BE49-F238E27FC236}">
                  <a16:creationId xmlns:a16="http://schemas.microsoft.com/office/drawing/2014/main" id="{F0844901-4E2D-E34F-B7CE-997A7D4F2BCA}"/>
                </a:ext>
              </a:extLst>
            </p:cNvPr>
            <p:cNvSpPr/>
            <p:nvPr/>
          </p:nvSpPr>
          <p:spPr>
            <a:xfrm>
              <a:off x="8503366" y="18567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5" name="椭圆 774">
              <a:extLst>
                <a:ext uri="{FF2B5EF4-FFF2-40B4-BE49-F238E27FC236}">
                  <a16:creationId xmlns:a16="http://schemas.microsoft.com/office/drawing/2014/main" id="{C7835BEB-FCF3-2A4D-9419-611CEF2F6F78}"/>
                </a:ext>
              </a:extLst>
            </p:cNvPr>
            <p:cNvSpPr/>
            <p:nvPr/>
          </p:nvSpPr>
          <p:spPr>
            <a:xfrm>
              <a:off x="8619766" y="185851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6" name="椭圆 775">
              <a:extLst>
                <a:ext uri="{FF2B5EF4-FFF2-40B4-BE49-F238E27FC236}">
                  <a16:creationId xmlns:a16="http://schemas.microsoft.com/office/drawing/2014/main" id="{30CF1281-2907-DF40-834A-B00B8E4F67F2}"/>
                </a:ext>
              </a:extLst>
            </p:cNvPr>
            <p:cNvSpPr/>
            <p:nvPr/>
          </p:nvSpPr>
          <p:spPr>
            <a:xfrm>
              <a:off x="85033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7" name="椭圆 776">
              <a:extLst>
                <a:ext uri="{FF2B5EF4-FFF2-40B4-BE49-F238E27FC236}">
                  <a16:creationId xmlns:a16="http://schemas.microsoft.com/office/drawing/2014/main" id="{7BF9B56A-6E86-284A-AEBE-90AC3F321201}"/>
                </a:ext>
              </a:extLst>
            </p:cNvPr>
            <p:cNvSpPr/>
            <p:nvPr/>
          </p:nvSpPr>
          <p:spPr>
            <a:xfrm>
              <a:off x="86197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8" name="椭圆 777">
              <a:extLst>
                <a:ext uri="{FF2B5EF4-FFF2-40B4-BE49-F238E27FC236}">
                  <a16:creationId xmlns:a16="http://schemas.microsoft.com/office/drawing/2014/main" id="{72A0804A-3645-1C41-BD16-FAB43A154BBF}"/>
                </a:ext>
              </a:extLst>
            </p:cNvPr>
            <p:cNvSpPr/>
            <p:nvPr/>
          </p:nvSpPr>
          <p:spPr>
            <a:xfrm>
              <a:off x="87361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9" name="椭圆 778">
              <a:extLst>
                <a:ext uri="{FF2B5EF4-FFF2-40B4-BE49-F238E27FC236}">
                  <a16:creationId xmlns:a16="http://schemas.microsoft.com/office/drawing/2014/main" id="{71B4629C-1CF1-314A-998C-5E2196527C2E}"/>
                </a:ext>
              </a:extLst>
            </p:cNvPr>
            <p:cNvSpPr/>
            <p:nvPr/>
          </p:nvSpPr>
          <p:spPr>
            <a:xfrm>
              <a:off x="8852566" y="279354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0" name="椭圆 779">
              <a:extLst>
                <a:ext uri="{FF2B5EF4-FFF2-40B4-BE49-F238E27FC236}">
                  <a16:creationId xmlns:a16="http://schemas.microsoft.com/office/drawing/2014/main" id="{DB8CA660-14BB-6242-8A7F-0EF1648805D8}"/>
                </a:ext>
              </a:extLst>
            </p:cNvPr>
            <p:cNvSpPr/>
            <p:nvPr/>
          </p:nvSpPr>
          <p:spPr>
            <a:xfrm>
              <a:off x="8503366" y="25622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1" name="椭圆 780">
              <a:extLst>
                <a:ext uri="{FF2B5EF4-FFF2-40B4-BE49-F238E27FC236}">
                  <a16:creationId xmlns:a16="http://schemas.microsoft.com/office/drawing/2014/main" id="{B3885E2D-E175-9C41-AD00-8345786D25F8}"/>
                </a:ext>
              </a:extLst>
            </p:cNvPr>
            <p:cNvSpPr/>
            <p:nvPr/>
          </p:nvSpPr>
          <p:spPr>
            <a:xfrm>
              <a:off x="8619766" y="25622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2" name="椭圆 781">
              <a:extLst>
                <a:ext uri="{FF2B5EF4-FFF2-40B4-BE49-F238E27FC236}">
                  <a16:creationId xmlns:a16="http://schemas.microsoft.com/office/drawing/2014/main" id="{5D4A0C2D-8497-AA4C-82E3-BFCA19CC61B0}"/>
                </a:ext>
              </a:extLst>
            </p:cNvPr>
            <p:cNvSpPr/>
            <p:nvPr/>
          </p:nvSpPr>
          <p:spPr>
            <a:xfrm>
              <a:off x="8736166" y="25622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3" name="椭圆 782">
              <a:extLst>
                <a:ext uri="{FF2B5EF4-FFF2-40B4-BE49-F238E27FC236}">
                  <a16:creationId xmlns:a16="http://schemas.microsoft.com/office/drawing/2014/main" id="{57BD0BB5-CAD4-904D-9505-0C84BFFAFF7B}"/>
                </a:ext>
              </a:extLst>
            </p:cNvPr>
            <p:cNvSpPr/>
            <p:nvPr/>
          </p:nvSpPr>
          <p:spPr>
            <a:xfrm>
              <a:off x="8852566" y="25622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4" name="椭圆 783">
              <a:extLst>
                <a:ext uri="{FF2B5EF4-FFF2-40B4-BE49-F238E27FC236}">
                  <a16:creationId xmlns:a16="http://schemas.microsoft.com/office/drawing/2014/main" id="{1279E268-B5DD-BD47-955A-06C8805B2808}"/>
                </a:ext>
              </a:extLst>
            </p:cNvPr>
            <p:cNvSpPr/>
            <p:nvPr/>
          </p:nvSpPr>
          <p:spPr>
            <a:xfrm>
              <a:off x="8503366" y="26788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5" name="椭圆 784">
              <a:extLst>
                <a:ext uri="{FF2B5EF4-FFF2-40B4-BE49-F238E27FC236}">
                  <a16:creationId xmlns:a16="http://schemas.microsoft.com/office/drawing/2014/main" id="{308F4919-B824-B149-8396-A9BAC1C3BAEA}"/>
                </a:ext>
              </a:extLst>
            </p:cNvPr>
            <p:cNvSpPr/>
            <p:nvPr/>
          </p:nvSpPr>
          <p:spPr>
            <a:xfrm>
              <a:off x="8619766" y="26788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6" name="椭圆 785">
              <a:extLst>
                <a:ext uri="{FF2B5EF4-FFF2-40B4-BE49-F238E27FC236}">
                  <a16:creationId xmlns:a16="http://schemas.microsoft.com/office/drawing/2014/main" id="{C0AD9C87-D604-8940-AB84-C993A4319188}"/>
                </a:ext>
              </a:extLst>
            </p:cNvPr>
            <p:cNvSpPr/>
            <p:nvPr/>
          </p:nvSpPr>
          <p:spPr>
            <a:xfrm>
              <a:off x="8736166" y="268060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7" name="椭圆 786">
              <a:extLst>
                <a:ext uri="{FF2B5EF4-FFF2-40B4-BE49-F238E27FC236}">
                  <a16:creationId xmlns:a16="http://schemas.microsoft.com/office/drawing/2014/main" id="{82B97B4F-313C-C941-8F2B-D9DD78375A21}"/>
                </a:ext>
              </a:extLst>
            </p:cNvPr>
            <p:cNvSpPr/>
            <p:nvPr/>
          </p:nvSpPr>
          <p:spPr>
            <a:xfrm>
              <a:off x="8852566" y="267884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8" name="椭圆 787">
              <a:extLst>
                <a:ext uri="{FF2B5EF4-FFF2-40B4-BE49-F238E27FC236}">
                  <a16:creationId xmlns:a16="http://schemas.microsoft.com/office/drawing/2014/main" id="{8DBD58C1-ED27-AE43-A204-3D43AB516A91}"/>
                </a:ext>
              </a:extLst>
            </p:cNvPr>
            <p:cNvSpPr/>
            <p:nvPr/>
          </p:nvSpPr>
          <p:spPr>
            <a:xfrm>
              <a:off x="8503366" y="20915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9" name="椭圆 788">
              <a:extLst>
                <a:ext uri="{FF2B5EF4-FFF2-40B4-BE49-F238E27FC236}">
                  <a16:creationId xmlns:a16="http://schemas.microsoft.com/office/drawing/2014/main" id="{1134E221-CABD-C04B-B2B6-5AB4949E7C5B}"/>
                </a:ext>
              </a:extLst>
            </p:cNvPr>
            <p:cNvSpPr/>
            <p:nvPr/>
          </p:nvSpPr>
          <p:spPr>
            <a:xfrm>
              <a:off x="8619766" y="20915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0" name="椭圆 789">
              <a:extLst>
                <a:ext uri="{FF2B5EF4-FFF2-40B4-BE49-F238E27FC236}">
                  <a16:creationId xmlns:a16="http://schemas.microsoft.com/office/drawing/2014/main" id="{886CD0C0-C51A-5348-A8D8-A9F5D024127A}"/>
                </a:ext>
              </a:extLst>
            </p:cNvPr>
            <p:cNvSpPr/>
            <p:nvPr/>
          </p:nvSpPr>
          <p:spPr>
            <a:xfrm>
              <a:off x="8736166" y="20915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1" name="椭圆 790">
              <a:extLst>
                <a:ext uri="{FF2B5EF4-FFF2-40B4-BE49-F238E27FC236}">
                  <a16:creationId xmlns:a16="http://schemas.microsoft.com/office/drawing/2014/main" id="{3136B815-6193-0C4E-BC5F-6AD1ED79EB4E}"/>
                </a:ext>
              </a:extLst>
            </p:cNvPr>
            <p:cNvSpPr/>
            <p:nvPr/>
          </p:nvSpPr>
          <p:spPr>
            <a:xfrm>
              <a:off x="8852566" y="209159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2" name="椭圆 791">
              <a:extLst>
                <a:ext uri="{FF2B5EF4-FFF2-40B4-BE49-F238E27FC236}">
                  <a16:creationId xmlns:a16="http://schemas.microsoft.com/office/drawing/2014/main" id="{8514CCB5-CB5E-254C-8EF1-9F0D251EA88E}"/>
                </a:ext>
              </a:extLst>
            </p:cNvPr>
            <p:cNvSpPr/>
            <p:nvPr/>
          </p:nvSpPr>
          <p:spPr>
            <a:xfrm>
              <a:off x="8503366" y="220821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3" name="椭圆 792">
              <a:extLst>
                <a:ext uri="{FF2B5EF4-FFF2-40B4-BE49-F238E27FC236}">
                  <a16:creationId xmlns:a16="http://schemas.microsoft.com/office/drawing/2014/main" id="{6A8FDE74-668D-BB43-8A2F-2FE67C3808CB}"/>
                </a:ext>
              </a:extLst>
            </p:cNvPr>
            <p:cNvSpPr/>
            <p:nvPr/>
          </p:nvSpPr>
          <p:spPr>
            <a:xfrm>
              <a:off x="8619766" y="220821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4" name="椭圆 793">
              <a:extLst>
                <a:ext uri="{FF2B5EF4-FFF2-40B4-BE49-F238E27FC236}">
                  <a16:creationId xmlns:a16="http://schemas.microsoft.com/office/drawing/2014/main" id="{AB1E7BBF-1E51-2442-A2EE-4833F1E5A300}"/>
                </a:ext>
              </a:extLst>
            </p:cNvPr>
            <p:cNvSpPr/>
            <p:nvPr/>
          </p:nvSpPr>
          <p:spPr>
            <a:xfrm>
              <a:off x="8736166" y="22099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5" name="椭圆 794">
              <a:extLst>
                <a:ext uri="{FF2B5EF4-FFF2-40B4-BE49-F238E27FC236}">
                  <a16:creationId xmlns:a16="http://schemas.microsoft.com/office/drawing/2014/main" id="{9CC1DC9B-DD39-D940-8BD1-E47E91E20ED3}"/>
                </a:ext>
              </a:extLst>
            </p:cNvPr>
            <p:cNvSpPr/>
            <p:nvPr/>
          </p:nvSpPr>
          <p:spPr>
            <a:xfrm>
              <a:off x="8852566" y="220821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6" name="椭圆 795">
              <a:extLst>
                <a:ext uri="{FF2B5EF4-FFF2-40B4-BE49-F238E27FC236}">
                  <a16:creationId xmlns:a16="http://schemas.microsoft.com/office/drawing/2014/main" id="{0D00ACF5-0EB1-634A-B17C-D9B6A7428D44}"/>
                </a:ext>
              </a:extLst>
            </p:cNvPr>
            <p:cNvSpPr/>
            <p:nvPr/>
          </p:nvSpPr>
          <p:spPr>
            <a:xfrm>
              <a:off x="8503366" y="232483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7" name="椭圆 796">
              <a:extLst>
                <a:ext uri="{FF2B5EF4-FFF2-40B4-BE49-F238E27FC236}">
                  <a16:creationId xmlns:a16="http://schemas.microsoft.com/office/drawing/2014/main" id="{6EBAC5CD-F4B4-7E44-AE9F-155A6EB3746B}"/>
                </a:ext>
              </a:extLst>
            </p:cNvPr>
            <p:cNvSpPr/>
            <p:nvPr/>
          </p:nvSpPr>
          <p:spPr>
            <a:xfrm>
              <a:off x="8619766" y="232483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8" name="椭圆 797">
              <a:extLst>
                <a:ext uri="{FF2B5EF4-FFF2-40B4-BE49-F238E27FC236}">
                  <a16:creationId xmlns:a16="http://schemas.microsoft.com/office/drawing/2014/main" id="{EA6532AD-5FCF-FA44-A683-EC4AA3DE367D}"/>
                </a:ext>
              </a:extLst>
            </p:cNvPr>
            <p:cNvSpPr/>
            <p:nvPr/>
          </p:nvSpPr>
          <p:spPr>
            <a:xfrm>
              <a:off x="8736166" y="232483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9" name="椭圆 798">
              <a:extLst>
                <a:ext uri="{FF2B5EF4-FFF2-40B4-BE49-F238E27FC236}">
                  <a16:creationId xmlns:a16="http://schemas.microsoft.com/office/drawing/2014/main" id="{DD78F14A-E1AB-7546-8F24-61FAEFA81B7F}"/>
                </a:ext>
              </a:extLst>
            </p:cNvPr>
            <p:cNvSpPr/>
            <p:nvPr/>
          </p:nvSpPr>
          <p:spPr>
            <a:xfrm>
              <a:off x="8852566" y="232483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0" name="椭圆 799">
              <a:extLst>
                <a:ext uri="{FF2B5EF4-FFF2-40B4-BE49-F238E27FC236}">
                  <a16:creationId xmlns:a16="http://schemas.microsoft.com/office/drawing/2014/main" id="{5D4DFD7A-3D54-584A-99FF-856DD9857494}"/>
                </a:ext>
              </a:extLst>
            </p:cNvPr>
            <p:cNvSpPr/>
            <p:nvPr/>
          </p:nvSpPr>
          <p:spPr>
            <a:xfrm>
              <a:off x="8503366" y="24414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1" name="椭圆 800">
              <a:extLst>
                <a:ext uri="{FF2B5EF4-FFF2-40B4-BE49-F238E27FC236}">
                  <a16:creationId xmlns:a16="http://schemas.microsoft.com/office/drawing/2014/main" id="{FE79F563-B74A-9C49-BB9B-069B57185D42}"/>
                </a:ext>
              </a:extLst>
            </p:cNvPr>
            <p:cNvSpPr/>
            <p:nvPr/>
          </p:nvSpPr>
          <p:spPr>
            <a:xfrm>
              <a:off x="8619766" y="24414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2" name="椭圆 801">
              <a:extLst>
                <a:ext uri="{FF2B5EF4-FFF2-40B4-BE49-F238E27FC236}">
                  <a16:creationId xmlns:a16="http://schemas.microsoft.com/office/drawing/2014/main" id="{1A033851-68F0-5341-90ED-EFEFB98D51E4}"/>
                </a:ext>
              </a:extLst>
            </p:cNvPr>
            <p:cNvSpPr/>
            <p:nvPr/>
          </p:nvSpPr>
          <p:spPr>
            <a:xfrm>
              <a:off x="8736166" y="244321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3" name="椭圆 802">
              <a:extLst>
                <a:ext uri="{FF2B5EF4-FFF2-40B4-BE49-F238E27FC236}">
                  <a16:creationId xmlns:a16="http://schemas.microsoft.com/office/drawing/2014/main" id="{A2E38522-DC6D-2D43-B45F-EF610AA0EFD2}"/>
                </a:ext>
              </a:extLst>
            </p:cNvPr>
            <p:cNvSpPr/>
            <p:nvPr/>
          </p:nvSpPr>
          <p:spPr>
            <a:xfrm>
              <a:off x="8852566" y="244145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4" name="椭圆 803">
              <a:extLst>
                <a:ext uri="{FF2B5EF4-FFF2-40B4-BE49-F238E27FC236}">
                  <a16:creationId xmlns:a16="http://schemas.microsoft.com/office/drawing/2014/main" id="{AD03DD57-0E74-A743-92FD-6EA30A02E7D5}"/>
                </a:ext>
              </a:extLst>
            </p:cNvPr>
            <p:cNvSpPr/>
            <p:nvPr/>
          </p:nvSpPr>
          <p:spPr>
            <a:xfrm>
              <a:off x="7222966" y="23270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5" name="椭圆 804">
              <a:extLst>
                <a:ext uri="{FF2B5EF4-FFF2-40B4-BE49-F238E27FC236}">
                  <a16:creationId xmlns:a16="http://schemas.microsoft.com/office/drawing/2014/main" id="{DA687A11-07BE-4441-AD9D-78951CCA6F8E}"/>
                </a:ext>
              </a:extLst>
            </p:cNvPr>
            <p:cNvSpPr/>
            <p:nvPr/>
          </p:nvSpPr>
          <p:spPr>
            <a:xfrm>
              <a:off x="7222966" y="209574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6" name="椭圆 805">
              <a:extLst>
                <a:ext uri="{FF2B5EF4-FFF2-40B4-BE49-F238E27FC236}">
                  <a16:creationId xmlns:a16="http://schemas.microsoft.com/office/drawing/2014/main" id="{0E511804-DBF0-8344-80D4-1903F51FC503}"/>
                </a:ext>
              </a:extLst>
            </p:cNvPr>
            <p:cNvSpPr/>
            <p:nvPr/>
          </p:nvSpPr>
          <p:spPr>
            <a:xfrm>
              <a:off x="7222966" y="22123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7" name="椭圆 806">
              <a:extLst>
                <a:ext uri="{FF2B5EF4-FFF2-40B4-BE49-F238E27FC236}">
                  <a16:creationId xmlns:a16="http://schemas.microsoft.com/office/drawing/2014/main" id="{D1FC73FF-2A1B-4843-8D16-D3C220A31E54}"/>
                </a:ext>
              </a:extLst>
            </p:cNvPr>
            <p:cNvSpPr/>
            <p:nvPr/>
          </p:nvSpPr>
          <p:spPr>
            <a:xfrm>
              <a:off x="7106566" y="162511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8" name="椭圆 807">
              <a:extLst>
                <a:ext uri="{FF2B5EF4-FFF2-40B4-BE49-F238E27FC236}">
                  <a16:creationId xmlns:a16="http://schemas.microsoft.com/office/drawing/2014/main" id="{7472FF7B-5F5B-5742-8EBC-388343A83206}"/>
                </a:ext>
              </a:extLst>
            </p:cNvPr>
            <p:cNvSpPr/>
            <p:nvPr/>
          </p:nvSpPr>
          <p:spPr>
            <a:xfrm>
              <a:off x="7222966" y="162511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9" name="椭圆 808">
              <a:extLst>
                <a:ext uri="{FF2B5EF4-FFF2-40B4-BE49-F238E27FC236}">
                  <a16:creationId xmlns:a16="http://schemas.microsoft.com/office/drawing/2014/main" id="{3767A70B-86D0-D544-B327-12A588559A5D}"/>
                </a:ext>
              </a:extLst>
            </p:cNvPr>
            <p:cNvSpPr/>
            <p:nvPr/>
          </p:nvSpPr>
          <p:spPr>
            <a:xfrm>
              <a:off x="7106566" y="174173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0" name="椭圆 809">
              <a:extLst>
                <a:ext uri="{FF2B5EF4-FFF2-40B4-BE49-F238E27FC236}">
                  <a16:creationId xmlns:a16="http://schemas.microsoft.com/office/drawing/2014/main" id="{10B6B58F-0D32-9F41-BABE-E09457FE15C8}"/>
                </a:ext>
              </a:extLst>
            </p:cNvPr>
            <p:cNvSpPr/>
            <p:nvPr/>
          </p:nvSpPr>
          <p:spPr>
            <a:xfrm>
              <a:off x="7222966" y="174173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1" name="椭圆 810">
              <a:extLst>
                <a:ext uri="{FF2B5EF4-FFF2-40B4-BE49-F238E27FC236}">
                  <a16:creationId xmlns:a16="http://schemas.microsoft.com/office/drawing/2014/main" id="{1403356B-98ED-C34C-B366-7CFA53EB28F9}"/>
                </a:ext>
              </a:extLst>
            </p:cNvPr>
            <p:cNvSpPr/>
            <p:nvPr/>
          </p:nvSpPr>
          <p:spPr>
            <a:xfrm>
              <a:off x="7106566" y="18583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2" name="椭圆 811">
              <a:extLst>
                <a:ext uri="{FF2B5EF4-FFF2-40B4-BE49-F238E27FC236}">
                  <a16:creationId xmlns:a16="http://schemas.microsoft.com/office/drawing/2014/main" id="{4CF53DB9-916B-1948-BA38-08DB0692E7A6}"/>
                </a:ext>
              </a:extLst>
            </p:cNvPr>
            <p:cNvSpPr/>
            <p:nvPr/>
          </p:nvSpPr>
          <p:spPr>
            <a:xfrm>
              <a:off x="7222966" y="185835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3" name="椭圆 812">
              <a:extLst>
                <a:ext uri="{FF2B5EF4-FFF2-40B4-BE49-F238E27FC236}">
                  <a16:creationId xmlns:a16="http://schemas.microsoft.com/office/drawing/2014/main" id="{846821DA-16FE-FC45-A650-E4F3F7302754}"/>
                </a:ext>
              </a:extLst>
            </p:cNvPr>
            <p:cNvSpPr/>
            <p:nvPr/>
          </p:nvSpPr>
          <p:spPr>
            <a:xfrm>
              <a:off x="7106566" y="19749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4" name="椭圆 813">
              <a:extLst>
                <a:ext uri="{FF2B5EF4-FFF2-40B4-BE49-F238E27FC236}">
                  <a16:creationId xmlns:a16="http://schemas.microsoft.com/office/drawing/2014/main" id="{C893CFDD-5870-384B-9B0B-71922EC5541F}"/>
                </a:ext>
              </a:extLst>
            </p:cNvPr>
            <p:cNvSpPr/>
            <p:nvPr/>
          </p:nvSpPr>
          <p:spPr>
            <a:xfrm>
              <a:off x="7222966" y="19749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5" name="椭圆 814">
              <a:extLst>
                <a:ext uri="{FF2B5EF4-FFF2-40B4-BE49-F238E27FC236}">
                  <a16:creationId xmlns:a16="http://schemas.microsoft.com/office/drawing/2014/main" id="{FC28D8BA-DA7B-454B-86C6-26A09475FD41}"/>
                </a:ext>
              </a:extLst>
            </p:cNvPr>
            <p:cNvSpPr/>
            <p:nvPr/>
          </p:nvSpPr>
          <p:spPr>
            <a:xfrm>
              <a:off x="71065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6" name="椭圆 815">
              <a:extLst>
                <a:ext uri="{FF2B5EF4-FFF2-40B4-BE49-F238E27FC236}">
                  <a16:creationId xmlns:a16="http://schemas.microsoft.com/office/drawing/2014/main" id="{3A49F041-4386-5241-A83A-9BE82091D76F}"/>
                </a:ext>
              </a:extLst>
            </p:cNvPr>
            <p:cNvSpPr/>
            <p:nvPr/>
          </p:nvSpPr>
          <p:spPr>
            <a:xfrm>
              <a:off x="7222966" y="150497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7" name="椭圆 816">
              <a:extLst>
                <a:ext uri="{FF2B5EF4-FFF2-40B4-BE49-F238E27FC236}">
                  <a16:creationId xmlns:a16="http://schemas.microsoft.com/office/drawing/2014/main" id="{72D69664-2356-3947-AD11-D6AB88AFCB5F}"/>
                </a:ext>
              </a:extLst>
            </p:cNvPr>
            <p:cNvSpPr/>
            <p:nvPr/>
          </p:nvSpPr>
          <p:spPr>
            <a:xfrm>
              <a:off x="6873766" y="209816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8" name="椭圆 817">
              <a:extLst>
                <a:ext uri="{FF2B5EF4-FFF2-40B4-BE49-F238E27FC236}">
                  <a16:creationId xmlns:a16="http://schemas.microsoft.com/office/drawing/2014/main" id="{94F68612-188E-4C40-ADDD-DB12918C6EA6}"/>
                </a:ext>
              </a:extLst>
            </p:cNvPr>
            <p:cNvSpPr/>
            <p:nvPr/>
          </p:nvSpPr>
          <p:spPr>
            <a:xfrm>
              <a:off x="6873766" y="221477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9" name="椭圆 818">
              <a:extLst>
                <a:ext uri="{FF2B5EF4-FFF2-40B4-BE49-F238E27FC236}">
                  <a16:creationId xmlns:a16="http://schemas.microsoft.com/office/drawing/2014/main" id="{08311D95-8D78-8144-9EB4-196F2824C276}"/>
                </a:ext>
              </a:extLst>
            </p:cNvPr>
            <p:cNvSpPr/>
            <p:nvPr/>
          </p:nvSpPr>
          <p:spPr>
            <a:xfrm>
              <a:off x="6873766" y="16275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0" name="椭圆 819">
              <a:extLst>
                <a:ext uri="{FF2B5EF4-FFF2-40B4-BE49-F238E27FC236}">
                  <a16:creationId xmlns:a16="http://schemas.microsoft.com/office/drawing/2014/main" id="{58705CAC-1EBB-304B-80F7-74B73B66072A}"/>
                </a:ext>
              </a:extLst>
            </p:cNvPr>
            <p:cNvSpPr/>
            <p:nvPr/>
          </p:nvSpPr>
          <p:spPr>
            <a:xfrm>
              <a:off x="6990166" y="162753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1" name="椭圆 820">
              <a:extLst>
                <a:ext uri="{FF2B5EF4-FFF2-40B4-BE49-F238E27FC236}">
                  <a16:creationId xmlns:a16="http://schemas.microsoft.com/office/drawing/2014/main" id="{F553649B-F435-7C40-96C1-E76EAA163033}"/>
                </a:ext>
              </a:extLst>
            </p:cNvPr>
            <p:cNvSpPr/>
            <p:nvPr/>
          </p:nvSpPr>
          <p:spPr>
            <a:xfrm>
              <a:off x="6873766" y="17441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2" name="椭圆 821">
              <a:extLst>
                <a:ext uri="{FF2B5EF4-FFF2-40B4-BE49-F238E27FC236}">
                  <a16:creationId xmlns:a16="http://schemas.microsoft.com/office/drawing/2014/main" id="{793C04DC-A2A7-8740-8CC2-86068108E49F}"/>
                </a:ext>
              </a:extLst>
            </p:cNvPr>
            <p:cNvSpPr/>
            <p:nvPr/>
          </p:nvSpPr>
          <p:spPr>
            <a:xfrm>
              <a:off x="6990166" y="174414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3" name="椭圆 822">
              <a:extLst>
                <a:ext uri="{FF2B5EF4-FFF2-40B4-BE49-F238E27FC236}">
                  <a16:creationId xmlns:a16="http://schemas.microsoft.com/office/drawing/2014/main" id="{83132D43-F5F4-E04A-A13C-46515A376CF3}"/>
                </a:ext>
              </a:extLst>
            </p:cNvPr>
            <p:cNvSpPr/>
            <p:nvPr/>
          </p:nvSpPr>
          <p:spPr>
            <a:xfrm>
              <a:off x="6990166" y="186076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4" name="椭圆 823">
              <a:extLst>
                <a:ext uri="{FF2B5EF4-FFF2-40B4-BE49-F238E27FC236}">
                  <a16:creationId xmlns:a16="http://schemas.microsoft.com/office/drawing/2014/main" id="{BBC78A4B-F0CE-4946-AB82-462F042EB2D8}"/>
                </a:ext>
              </a:extLst>
            </p:cNvPr>
            <p:cNvSpPr/>
            <p:nvPr/>
          </p:nvSpPr>
          <p:spPr>
            <a:xfrm>
              <a:off x="6873766" y="1507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5" name="椭圆 824">
              <a:extLst>
                <a:ext uri="{FF2B5EF4-FFF2-40B4-BE49-F238E27FC236}">
                  <a16:creationId xmlns:a16="http://schemas.microsoft.com/office/drawing/2014/main" id="{E9A25A29-A36B-C145-A3D3-35BCDAA2AA42}"/>
                </a:ext>
              </a:extLst>
            </p:cNvPr>
            <p:cNvSpPr/>
            <p:nvPr/>
          </p:nvSpPr>
          <p:spPr>
            <a:xfrm>
              <a:off x="6990166" y="1507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6" name="椭圆 825">
              <a:extLst>
                <a:ext uri="{FF2B5EF4-FFF2-40B4-BE49-F238E27FC236}">
                  <a16:creationId xmlns:a16="http://schemas.microsoft.com/office/drawing/2014/main" id="{E9DD226B-C732-E64D-A549-E0C3482306F0}"/>
                </a:ext>
              </a:extLst>
            </p:cNvPr>
            <p:cNvSpPr/>
            <p:nvPr/>
          </p:nvSpPr>
          <p:spPr>
            <a:xfrm>
              <a:off x="7921366" y="29260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7" name="椭圆 826">
              <a:extLst>
                <a:ext uri="{FF2B5EF4-FFF2-40B4-BE49-F238E27FC236}">
                  <a16:creationId xmlns:a16="http://schemas.microsoft.com/office/drawing/2014/main" id="{0F897C60-B8BB-7143-B9FF-E390C9ED11F7}"/>
                </a:ext>
              </a:extLst>
            </p:cNvPr>
            <p:cNvSpPr/>
            <p:nvPr/>
          </p:nvSpPr>
          <p:spPr>
            <a:xfrm>
              <a:off x="8037766" y="29260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8" name="椭圆 827">
              <a:extLst>
                <a:ext uri="{FF2B5EF4-FFF2-40B4-BE49-F238E27FC236}">
                  <a16:creationId xmlns:a16="http://schemas.microsoft.com/office/drawing/2014/main" id="{18707E14-6BF1-4146-BA4C-3683BD2982E3}"/>
                </a:ext>
              </a:extLst>
            </p:cNvPr>
            <p:cNvSpPr/>
            <p:nvPr/>
          </p:nvSpPr>
          <p:spPr>
            <a:xfrm>
              <a:off x="8154166" y="29260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9" name="椭圆 828">
              <a:extLst>
                <a:ext uri="{FF2B5EF4-FFF2-40B4-BE49-F238E27FC236}">
                  <a16:creationId xmlns:a16="http://schemas.microsoft.com/office/drawing/2014/main" id="{A3EC6E25-3599-F344-B0F3-34171D3DBA70}"/>
                </a:ext>
              </a:extLst>
            </p:cNvPr>
            <p:cNvSpPr/>
            <p:nvPr/>
          </p:nvSpPr>
          <p:spPr>
            <a:xfrm>
              <a:off x="8270566" y="29260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0" name="椭圆 829">
              <a:extLst>
                <a:ext uri="{FF2B5EF4-FFF2-40B4-BE49-F238E27FC236}">
                  <a16:creationId xmlns:a16="http://schemas.microsoft.com/office/drawing/2014/main" id="{BEDC5BFA-5E7E-C147-893A-7BB69BBB9A60}"/>
                </a:ext>
              </a:extLst>
            </p:cNvPr>
            <p:cNvSpPr/>
            <p:nvPr/>
          </p:nvSpPr>
          <p:spPr>
            <a:xfrm>
              <a:off x="8386966" y="292602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1" name="椭圆 830">
              <a:extLst>
                <a:ext uri="{FF2B5EF4-FFF2-40B4-BE49-F238E27FC236}">
                  <a16:creationId xmlns:a16="http://schemas.microsoft.com/office/drawing/2014/main" id="{F4F835C3-3031-D443-9A7F-E2725AD19DDB}"/>
                </a:ext>
              </a:extLst>
            </p:cNvPr>
            <p:cNvSpPr/>
            <p:nvPr/>
          </p:nvSpPr>
          <p:spPr>
            <a:xfrm>
              <a:off x="7921366" y="30426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2" name="椭圆 831">
              <a:extLst>
                <a:ext uri="{FF2B5EF4-FFF2-40B4-BE49-F238E27FC236}">
                  <a16:creationId xmlns:a16="http://schemas.microsoft.com/office/drawing/2014/main" id="{D78C8306-0294-C44A-B391-7593CA21277F}"/>
                </a:ext>
              </a:extLst>
            </p:cNvPr>
            <p:cNvSpPr/>
            <p:nvPr/>
          </p:nvSpPr>
          <p:spPr>
            <a:xfrm>
              <a:off x="8037766" y="30426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3" name="椭圆 832">
              <a:extLst>
                <a:ext uri="{FF2B5EF4-FFF2-40B4-BE49-F238E27FC236}">
                  <a16:creationId xmlns:a16="http://schemas.microsoft.com/office/drawing/2014/main" id="{C5759DC6-8A01-3A4D-AAC6-96EC69A8246B}"/>
                </a:ext>
              </a:extLst>
            </p:cNvPr>
            <p:cNvSpPr/>
            <p:nvPr/>
          </p:nvSpPr>
          <p:spPr>
            <a:xfrm>
              <a:off x="8154166" y="304440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4" name="椭圆 833">
              <a:extLst>
                <a:ext uri="{FF2B5EF4-FFF2-40B4-BE49-F238E27FC236}">
                  <a16:creationId xmlns:a16="http://schemas.microsoft.com/office/drawing/2014/main" id="{DE0B1098-840B-7C44-B1B6-910079093157}"/>
                </a:ext>
              </a:extLst>
            </p:cNvPr>
            <p:cNvSpPr/>
            <p:nvPr/>
          </p:nvSpPr>
          <p:spPr>
            <a:xfrm>
              <a:off x="8270566" y="30426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5" name="椭圆 834">
              <a:extLst>
                <a:ext uri="{FF2B5EF4-FFF2-40B4-BE49-F238E27FC236}">
                  <a16:creationId xmlns:a16="http://schemas.microsoft.com/office/drawing/2014/main" id="{0D9AD98E-E1C1-D142-8FB8-FCBFA146A61C}"/>
                </a:ext>
              </a:extLst>
            </p:cNvPr>
            <p:cNvSpPr/>
            <p:nvPr/>
          </p:nvSpPr>
          <p:spPr>
            <a:xfrm>
              <a:off x="8386966" y="304264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6" name="椭圆 835">
              <a:extLst>
                <a:ext uri="{FF2B5EF4-FFF2-40B4-BE49-F238E27FC236}">
                  <a16:creationId xmlns:a16="http://schemas.microsoft.com/office/drawing/2014/main" id="{C05AC2C1-EC08-8946-A265-F51C808CBB3D}"/>
                </a:ext>
              </a:extLst>
            </p:cNvPr>
            <p:cNvSpPr/>
            <p:nvPr/>
          </p:nvSpPr>
          <p:spPr>
            <a:xfrm>
              <a:off x="7339366" y="29225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7" name="椭圆 836">
              <a:extLst>
                <a:ext uri="{FF2B5EF4-FFF2-40B4-BE49-F238E27FC236}">
                  <a16:creationId xmlns:a16="http://schemas.microsoft.com/office/drawing/2014/main" id="{FAC72C84-9995-1848-B5D1-D8987156CDE3}"/>
                </a:ext>
              </a:extLst>
            </p:cNvPr>
            <p:cNvSpPr/>
            <p:nvPr/>
          </p:nvSpPr>
          <p:spPr>
            <a:xfrm>
              <a:off x="7455766" y="29225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8" name="椭圆 837">
              <a:extLst>
                <a:ext uri="{FF2B5EF4-FFF2-40B4-BE49-F238E27FC236}">
                  <a16:creationId xmlns:a16="http://schemas.microsoft.com/office/drawing/2014/main" id="{9D721187-9FA0-FC41-B3B2-A209002F080D}"/>
                </a:ext>
              </a:extLst>
            </p:cNvPr>
            <p:cNvSpPr/>
            <p:nvPr/>
          </p:nvSpPr>
          <p:spPr>
            <a:xfrm>
              <a:off x="7572166" y="29225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9" name="椭圆 838">
              <a:extLst>
                <a:ext uri="{FF2B5EF4-FFF2-40B4-BE49-F238E27FC236}">
                  <a16:creationId xmlns:a16="http://schemas.microsoft.com/office/drawing/2014/main" id="{685FD77D-3B39-CC43-A7FB-6A3E651C3618}"/>
                </a:ext>
              </a:extLst>
            </p:cNvPr>
            <p:cNvSpPr/>
            <p:nvPr/>
          </p:nvSpPr>
          <p:spPr>
            <a:xfrm>
              <a:off x="7688566" y="29225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0" name="椭圆 839">
              <a:extLst>
                <a:ext uri="{FF2B5EF4-FFF2-40B4-BE49-F238E27FC236}">
                  <a16:creationId xmlns:a16="http://schemas.microsoft.com/office/drawing/2014/main" id="{8A56F23E-61B5-8A42-9D73-CD3A377F1AC8}"/>
                </a:ext>
              </a:extLst>
            </p:cNvPr>
            <p:cNvSpPr/>
            <p:nvPr/>
          </p:nvSpPr>
          <p:spPr>
            <a:xfrm>
              <a:off x="7804966" y="292250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1" name="椭圆 840">
              <a:extLst>
                <a:ext uri="{FF2B5EF4-FFF2-40B4-BE49-F238E27FC236}">
                  <a16:creationId xmlns:a16="http://schemas.microsoft.com/office/drawing/2014/main" id="{9254242F-7EAB-CC45-A497-0B44EFB33EF1}"/>
                </a:ext>
              </a:extLst>
            </p:cNvPr>
            <p:cNvSpPr/>
            <p:nvPr/>
          </p:nvSpPr>
          <p:spPr>
            <a:xfrm>
              <a:off x="7572166" y="30408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2" name="椭圆 841">
              <a:extLst>
                <a:ext uri="{FF2B5EF4-FFF2-40B4-BE49-F238E27FC236}">
                  <a16:creationId xmlns:a16="http://schemas.microsoft.com/office/drawing/2014/main" id="{AC15C89E-455E-C645-A8A9-1EA7C633170F}"/>
                </a:ext>
              </a:extLst>
            </p:cNvPr>
            <p:cNvSpPr/>
            <p:nvPr/>
          </p:nvSpPr>
          <p:spPr>
            <a:xfrm>
              <a:off x="76885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3" name="椭圆 842">
              <a:extLst>
                <a:ext uri="{FF2B5EF4-FFF2-40B4-BE49-F238E27FC236}">
                  <a16:creationId xmlns:a16="http://schemas.microsoft.com/office/drawing/2014/main" id="{7F95180B-34EF-D74C-B90A-6809101A9F7B}"/>
                </a:ext>
              </a:extLst>
            </p:cNvPr>
            <p:cNvSpPr/>
            <p:nvPr/>
          </p:nvSpPr>
          <p:spPr>
            <a:xfrm>
              <a:off x="78049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4" name="椭圆 843">
              <a:extLst>
                <a:ext uri="{FF2B5EF4-FFF2-40B4-BE49-F238E27FC236}">
                  <a16:creationId xmlns:a16="http://schemas.microsoft.com/office/drawing/2014/main" id="{1EF66324-CFD9-3241-9F3C-B30DAC2B236C}"/>
                </a:ext>
              </a:extLst>
            </p:cNvPr>
            <p:cNvSpPr/>
            <p:nvPr/>
          </p:nvSpPr>
          <p:spPr>
            <a:xfrm>
              <a:off x="85033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5" name="椭圆 844">
              <a:extLst>
                <a:ext uri="{FF2B5EF4-FFF2-40B4-BE49-F238E27FC236}">
                  <a16:creationId xmlns:a16="http://schemas.microsoft.com/office/drawing/2014/main" id="{1B6320F6-90D5-034C-AC14-2CA8A99BBF1F}"/>
                </a:ext>
              </a:extLst>
            </p:cNvPr>
            <p:cNvSpPr/>
            <p:nvPr/>
          </p:nvSpPr>
          <p:spPr>
            <a:xfrm>
              <a:off x="86197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6" name="椭圆 845">
              <a:extLst>
                <a:ext uri="{FF2B5EF4-FFF2-40B4-BE49-F238E27FC236}">
                  <a16:creationId xmlns:a16="http://schemas.microsoft.com/office/drawing/2014/main" id="{78533D6D-ED76-EF40-B126-F6512A79C884}"/>
                </a:ext>
              </a:extLst>
            </p:cNvPr>
            <p:cNvSpPr/>
            <p:nvPr/>
          </p:nvSpPr>
          <p:spPr>
            <a:xfrm>
              <a:off x="87361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7" name="椭圆 846">
              <a:extLst>
                <a:ext uri="{FF2B5EF4-FFF2-40B4-BE49-F238E27FC236}">
                  <a16:creationId xmlns:a16="http://schemas.microsoft.com/office/drawing/2014/main" id="{4DA1B3E1-8A38-854E-8DC3-C209A5D7E8D1}"/>
                </a:ext>
              </a:extLst>
            </p:cNvPr>
            <p:cNvSpPr/>
            <p:nvPr/>
          </p:nvSpPr>
          <p:spPr>
            <a:xfrm>
              <a:off x="8852566" y="30391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8" name="椭圆 847">
              <a:extLst>
                <a:ext uri="{FF2B5EF4-FFF2-40B4-BE49-F238E27FC236}">
                  <a16:creationId xmlns:a16="http://schemas.microsoft.com/office/drawing/2014/main" id="{DDA5872A-1D4D-F440-B1A1-005BDF286C68}"/>
                </a:ext>
              </a:extLst>
            </p:cNvPr>
            <p:cNvSpPr/>
            <p:nvPr/>
          </p:nvSpPr>
          <p:spPr>
            <a:xfrm>
              <a:off x="8503366" y="29244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9" name="椭圆 848">
              <a:extLst>
                <a:ext uri="{FF2B5EF4-FFF2-40B4-BE49-F238E27FC236}">
                  <a16:creationId xmlns:a16="http://schemas.microsoft.com/office/drawing/2014/main" id="{760707E5-D4D8-3043-B0A5-0A66962A42D3}"/>
                </a:ext>
              </a:extLst>
            </p:cNvPr>
            <p:cNvSpPr/>
            <p:nvPr/>
          </p:nvSpPr>
          <p:spPr>
            <a:xfrm>
              <a:off x="8619766" y="29244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0" name="椭圆 849">
              <a:extLst>
                <a:ext uri="{FF2B5EF4-FFF2-40B4-BE49-F238E27FC236}">
                  <a16:creationId xmlns:a16="http://schemas.microsoft.com/office/drawing/2014/main" id="{49EDAA73-6A5B-5B49-B3B5-2D9D9BFBDFDA}"/>
                </a:ext>
              </a:extLst>
            </p:cNvPr>
            <p:cNvSpPr/>
            <p:nvPr/>
          </p:nvSpPr>
          <p:spPr>
            <a:xfrm>
              <a:off x="8736166" y="29261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1" name="椭圆 850">
              <a:extLst>
                <a:ext uri="{FF2B5EF4-FFF2-40B4-BE49-F238E27FC236}">
                  <a16:creationId xmlns:a16="http://schemas.microsoft.com/office/drawing/2014/main" id="{B81C5922-B7F6-9A4B-8C20-AC55F57300EA}"/>
                </a:ext>
              </a:extLst>
            </p:cNvPr>
            <p:cNvSpPr/>
            <p:nvPr/>
          </p:nvSpPr>
          <p:spPr>
            <a:xfrm>
              <a:off x="8852566" y="292442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2" name="椭圆 851">
              <a:extLst>
                <a:ext uri="{FF2B5EF4-FFF2-40B4-BE49-F238E27FC236}">
                  <a16:creationId xmlns:a16="http://schemas.microsoft.com/office/drawing/2014/main" id="{212E7EAF-946E-F848-B374-75E4D047DCE8}"/>
                </a:ext>
              </a:extLst>
            </p:cNvPr>
            <p:cNvSpPr/>
            <p:nvPr/>
          </p:nvSpPr>
          <p:spPr>
            <a:xfrm>
              <a:off x="8968966" y="30415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3" name="椭圆 852">
              <a:extLst>
                <a:ext uri="{FF2B5EF4-FFF2-40B4-BE49-F238E27FC236}">
                  <a16:creationId xmlns:a16="http://schemas.microsoft.com/office/drawing/2014/main" id="{38A2229B-C050-DD42-B33A-8C98C1965363}"/>
                </a:ext>
              </a:extLst>
            </p:cNvPr>
            <p:cNvSpPr/>
            <p:nvPr/>
          </p:nvSpPr>
          <p:spPr>
            <a:xfrm>
              <a:off x="9085366" y="304153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4" name="椭圆 853">
              <a:extLst>
                <a:ext uri="{FF2B5EF4-FFF2-40B4-BE49-F238E27FC236}">
                  <a16:creationId xmlns:a16="http://schemas.microsoft.com/office/drawing/2014/main" id="{AAF57595-2774-E24F-8F67-DA52C5417E5F}"/>
                </a:ext>
              </a:extLst>
            </p:cNvPr>
            <p:cNvSpPr/>
            <p:nvPr/>
          </p:nvSpPr>
          <p:spPr>
            <a:xfrm>
              <a:off x="7921366" y="31585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5" name="椭圆 854">
              <a:extLst>
                <a:ext uri="{FF2B5EF4-FFF2-40B4-BE49-F238E27FC236}">
                  <a16:creationId xmlns:a16="http://schemas.microsoft.com/office/drawing/2014/main" id="{A4FA3801-9BCC-8B43-9F9C-FFB26B69A0DE}"/>
                </a:ext>
              </a:extLst>
            </p:cNvPr>
            <p:cNvSpPr/>
            <p:nvPr/>
          </p:nvSpPr>
          <p:spPr>
            <a:xfrm>
              <a:off x="8037766" y="31585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6" name="椭圆 855">
              <a:extLst>
                <a:ext uri="{FF2B5EF4-FFF2-40B4-BE49-F238E27FC236}">
                  <a16:creationId xmlns:a16="http://schemas.microsoft.com/office/drawing/2014/main" id="{39856C46-1EA5-D64D-9FDB-E8723CDFDF8F}"/>
                </a:ext>
              </a:extLst>
            </p:cNvPr>
            <p:cNvSpPr/>
            <p:nvPr/>
          </p:nvSpPr>
          <p:spPr>
            <a:xfrm>
              <a:off x="8154166" y="31585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7" name="椭圆 856">
              <a:extLst>
                <a:ext uri="{FF2B5EF4-FFF2-40B4-BE49-F238E27FC236}">
                  <a16:creationId xmlns:a16="http://schemas.microsoft.com/office/drawing/2014/main" id="{03BB63F2-E231-7646-B4EE-875EDFA59D43}"/>
                </a:ext>
              </a:extLst>
            </p:cNvPr>
            <p:cNvSpPr/>
            <p:nvPr/>
          </p:nvSpPr>
          <p:spPr>
            <a:xfrm>
              <a:off x="8270566" y="31585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8" name="椭圆 857">
              <a:extLst>
                <a:ext uri="{FF2B5EF4-FFF2-40B4-BE49-F238E27FC236}">
                  <a16:creationId xmlns:a16="http://schemas.microsoft.com/office/drawing/2014/main" id="{E1A1E4B2-2205-4D42-BB67-DD89195A864E}"/>
                </a:ext>
              </a:extLst>
            </p:cNvPr>
            <p:cNvSpPr/>
            <p:nvPr/>
          </p:nvSpPr>
          <p:spPr>
            <a:xfrm>
              <a:off x="8386966" y="315852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9" name="椭圆 858">
              <a:extLst>
                <a:ext uri="{FF2B5EF4-FFF2-40B4-BE49-F238E27FC236}">
                  <a16:creationId xmlns:a16="http://schemas.microsoft.com/office/drawing/2014/main" id="{0CE2FCA6-0476-EE40-B802-9297DF7E9FD1}"/>
                </a:ext>
              </a:extLst>
            </p:cNvPr>
            <p:cNvSpPr/>
            <p:nvPr/>
          </p:nvSpPr>
          <p:spPr>
            <a:xfrm>
              <a:off x="7921366" y="3275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0" name="椭圆 859">
              <a:extLst>
                <a:ext uri="{FF2B5EF4-FFF2-40B4-BE49-F238E27FC236}">
                  <a16:creationId xmlns:a16="http://schemas.microsoft.com/office/drawing/2014/main" id="{301ADC03-CF0D-8B41-8BD9-F0C615F8D6AB}"/>
                </a:ext>
              </a:extLst>
            </p:cNvPr>
            <p:cNvSpPr/>
            <p:nvPr/>
          </p:nvSpPr>
          <p:spPr>
            <a:xfrm>
              <a:off x="8037766" y="3275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1" name="椭圆 860">
              <a:extLst>
                <a:ext uri="{FF2B5EF4-FFF2-40B4-BE49-F238E27FC236}">
                  <a16:creationId xmlns:a16="http://schemas.microsoft.com/office/drawing/2014/main" id="{42DFB8F0-B202-FD43-BFD3-EBFB032862DA}"/>
                </a:ext>
              </a:extLst>
            </p:cNvPr>
            <p:cNvSpPr/>
            <p:nvPr/>
          </p:nvSpPr>
          <p:spPr>
            <a:xfrm>
              <a:off x="8154166" y="32769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2" name="椭圆 861">
              <a:extLst>
                <a:ext uri="{FF2B5EF4-FFF2-40B4-BE49-F238E27FC236}">
                  <a16:creationId xmlns:a16="http://schemas.microsoft.com/office/drawing/2014/main" id="{6099DD6F-5910-964D-B77C-C24062C6E863}"/>
                </a:ext>
              </a:extLst>
            </p:cNvPr>
            <p:cNvSpPr/>
            <p:nvPr/>
          </p:nvSpPr>
          <p:spPr>
            <a:xfrm>
              <a:off x="8270566" y="3275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3" name="椭圆 862">
              <a:extLst>
                <a:ext uri="{FF2B5EF4-FFF2-40B4-BE49-F238E27FC236}">
                  <a16:creationId xmlns:a16="http://schemas.microsoft.com/office/drawing/2014/main" id="{98001026-7463-834F-90C5-2DFAD239290B}"/>
                </a:ext>
              </a:extLst>
            </p:cNvPr>
            <p:cNvSpPr/>
            <p:nvPr/>
          </p:nvSpPr>
          <p:spPr>
            <a:xfrm>
              <a:off x="8386966" y="327514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4" name="椭圆 863">
              <a:extLst>
                <a:ext uri="{FF2B5EF4-FFF2-40B4-BE49-F238E27FC236}">
                  <a16:creationId xmlns:a16="http://schemas.microsoft.com/office/drawing/2014/main" id="{92A25C85-7226-AD41-A5B9-7AA72FCB7E77}"/>
                </a:ext>
              </a:extLst>
            </p:cNvPr>
            <p:cNvSpPr/>
            <p:nvPr/>
          </p:nvSpPr>
          <p:spPr>
            <a:xfrm>
              <a:off x="7804966" y="31549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5" name="椭圆 864">
              <a:extLst>
                <a:ext uri="{FF2B5EF4-FFF2-40B4-BE49-F238E27FC236}">
                  <a16:creationId xmlns:a16="http://schemas.microsoft.com/office/drawing/2014/main" id="{BBBF84F9-05D8-9947-A7F4-3071C0C73D42}"/>
                </a:ext>
              </a:extLst>
            </p:cNvPr>
            <p:cNvSpPr/>
            <p:nvPr/>
          </p:nvSpPr>
          <p:spPr>
            <a:xfrm>
              <a:off x="85033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6" name="椭圆 865">
              <a:extLst>
                <a:ext uri="{FF2B5EF4-FFF2-40B4-BE49-F238E27FC236}">
                  <a16:creationId xmlns:a16="http://schemas.microsoft.com/office/drawing/2014/main" id="{DF239496-844F-5741-98D9-EE0E67CF58C7}"/>
                </a:ext>
              </a:extLst>
            </p:cNvPr>
            <p:cNvSpPr/>
            <p:nvPr/>
          </p:nvSpPr>
          <p:spPr>
            <a:xfrm>
              <a:off x="86197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7" name="椭圆 866">
              <a:extLst>
                <a:ext uri="{FF2B5EF4-FFF2-40B4-BE49-F238E27FC236}">
                  <a16:creationId xmlns:a16="http://schemas.microsoft.com/office/drawing/2014/main" id="{CEE6A8CF-CF79-7144-8723-9F2DBE3F4C3A}"/>
                </a:ext>
              </a:extLst>
            </p:cNvPr>
            <p:cNvSpPr/>
            <p:nvPr/>
          </p:nvSpPr>
          <p:spPr>
            <a:xfrm>
              <a:off x="87361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8" name="椭圆 867">
              <a:extLst>
                <a:ext uri="{FF2B5EF4-FFF2-40B4-BE49-F238E27FC236}">
                  <a16:creationId xmlns:a16="http://schemas.microsoft.com/office/drawing/2014/main" id="{830CBC69-9940-764F-BE5F-18839898EA9F}"/>
                </a:ext>
              </a:extLst>
            </p:cNvPr>
            <p:cNvSpPr/>
            <p:nvPr/>
          </p:nvSpPr>
          <p:spPr>
            <a:xfrm>
              <a:off x="88525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9" name="椭圆 868">
              <a:extLst>
                <a:ext uri="{FF2B5EF4-FFF2-40B4-BE49-F238E27FC236}">
                  <a16:creationId xmlns:a16="http://schemas.microsoft.com/office/drawing/2014/main" id="{D4A68F6C-20F5-194C-B77D-BDE7EC552D0B}"/>
                </a:ext>
              </a:extLst>
            </p:cNvPr>
            <p:cNvSpPr/>
            <p:nvPr/>
          </p:nvSpPr>
          <p:spPr>
            <a:xfrm>
              <a:off x="8503366" y="315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0" name="椭圆 869">
              <a:extLst>
                <a:ext uri="{FF2B5EF4-FFF2-40B4-BE49-F238E27FC236}">
                  <a16:creationId xmlns:a16="http://schemas.microsoft.com/office/drawing/2014/main" id="{A69C7E1A-7750-2248-9EB2-1D78B9321D60}"/>
                </a:ext>
              </a:extLst>
            </p:cNvPr>
            <p:cNvSpPr/>
            <p:nvPr/>
          </p:nvSpPr>
          <p:spPr>
            <a:xfrm>
              <a:off x="8619766" y="315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1" name="椭圆 870">
              <a:extLst>
                <a:ext uri="{FF2B5EF4-FFF2-40B4-BE49-F238E27FC236}">
                  <a16:creationId xmlns:a16="http://schemas.microsoft.com/office/drawing/2014/main" id="{02E369D5-6A6C-B144-BF85-030CFCF53490}"/>
                </a:ext>
              </a:extLst>
            </p:cNvPr>
            <p:cNvSpPr/>
            <p:nvPr/>
          </p:nvSpPr>
          <p:spPr>
            <a:xfrm>
              <a:off x="8736166" y="315868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2" name="椭圆 871">
              <a:extLst>
                <a:ext uri="{FF2B5EF4-FFF2-40B4-BE49-F238E27FC236}">
                  <a16:creationId xmlns:a16="http://schemas.microsoft.com/office/drawing/2014/main" id="{8FF6CEA6-5A4D-BC4F-8A33-FF404CCAE393}"/>
                </a:ext>
              </a:extLst>
            </p:cNvPr>
            <p:cNvSpPr/>
            <p:nvPr/>
          </p:nvSpPr>
          <p:spPr>
            <a:xfrm>
              <a:off x="8852566" y="315691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3" name="椭圆 872">
              <a:extLst>
                <a:ext uri="{FF2B5EF4-FFF2-40B4-BE49-F238E27FC236}">
                  <a16:creationId xmlns:a16="http://schemas.microsoft.com/office/drawing/2014/main" id="{ACED8048-89CA-9747-9396-DC5521F56F15}"/>
                </a:ext>
              </a:extLst>
            </p:cNvPr>
            <p:cNvSpPr/>
            <p:nvPr/>
          </p:nvSpPr>
          <p:spPr>
            <a:xfrm>
              <a:off x="9434566" y="31514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4" name="椭圆 873">
              <a:extLst>
                <a:ext uri="{FF2B5EF4-FFF2-40B4-BE49-F238E27FC236}">
                  <a16:creationId xmlns:a16="http://schemas.microsoft.com/office/drawing/2014/main" id="{6EF0AC07-3A5D-7245-A19E-791EEBF36205}"/>
                </a:ext>
              </a:extLst>
            </p:cNvPr>
            <p:cNvSpPr/>
            <p:nvPr/>
          </p:nvSpPr>
          <p:spPr>
            <a:xfrm>
              <a:off x="9434566" y="32680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5" name="椭圆 874">
              <a:extLst>
                <a:ext uri="{FF2B5EF4-FFF2-40B4-BE49-F238E27FC236}">
                  <a16:creationId xmlns:a16="http://schemas.microsoft.com/office/drawing/2014/main" id="{58261FC9-B689-1F48-8E1F-97279502617B}"/>
                </a:ext>
              </a:extLst>
            </p:cNvPr>
            <p:cNvSpPr/>
            <p:nvPr/>
          </p:nvSpPr>
          <p:spPr>
            <a:xfrm>
              <a:off x="9550966" y="32680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6" name="椭圆 875">
              <a:extLst>
                <a:ext uri="{FF2B5EF4-FFF2-40B4-BE49-F238E27FC236}">
                  <a16:creationId xmlns:a16="http://schemas.microsoft.com/office/drawing/2014/main" id="{056688BE-971D-5B4D-9287-94B6C84B6B49}"/>
                </a:ext>
              </a:extLst>
            </p:cNvPr>
            <p:cNvSpPr/>
            <p:nvPr/>
          </p:nvSpPr>
          <p:spPr>
            <a:xfrm>
              <a:off x="9201766" y="31549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7" name="椭圆 876">
              <a:extLst>
                <a:ext uri="{FF2B5EF4-FFF2-40B4-BE49-F238E27FC236}">
                  <a16:creationId xmlns:a16="http://schemas.microsoft.com/office/drawing/2014/main" id="{E130E1EF-3DB1-7F4C-81D3-C12BDAA94ABB}"/>
                </a:ext>
              </a:extLst>
            </p:cNvPr>
            <p:cNvSpPr/>
            <p:nvPr/>
          </p:nvSpPr>
          <p:spPr>
            <a:xfrm>
              <a:off x="9318166" y="315499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8" name="椭圆 877">
              <a:extLst>
                <a:ext uri="{FF2B5EF4-FFF2-40B4-BE49-F238E27FC236}">
                  <a16:creationId xmlns:a16="http://schemas.microsoft.com/office/drawing/2014/main" id="{A4EF13B5-AD2A-7641-BC05-17496ECEEE99}"/>
                </a:ext>
              </a:extLst>
            </p:cNvPr>
            <p:cNvSpPr/>
            <p:nvPr/>
          </p:nvSpPr>
          <p:spPr>
            <a:xfrm>
              <a:off x="92017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9" name="椭圆 878">
              <a:extLst>
                <a:ext uri="{FF2B5EF4-FFF2-40B4-BE49-F238E27FC236}">
                  <a16:creationId xmlns:a16="http://schemas.microsoft.com/office/drawing/2014/main" id="{FC51717B-4282-CA4F-9068-649012575DDC}"/>
                </a:ext>
              </a:extLst>
            </p:cNvPr>
            <p:cNvSpPr/>
            <p:nvPr/>
          </p:nvSpPr>
          <p:spPr>
            <a:xfrm>
              <a:off x="9318166" y="32716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0" name="椭圆 879">
              <a:extLst>
                <a:ext uri="{FF2B5EF4-FFF2-40B4-BE49-F238E27FC236}">
                  <a16:creationId xmlns:a16="http://schemas.microsoft.com/office/drawing/2014/main" id="{F1E2486B-7AA3-F446-A1A0-B4FA5155F09D}"/>
                </a:ext>
              </a:extLst>
            </p:cNvPr>
            <p:cNvSpPr/>
            <p:nvPr/>
          </p:nvSpPr>
          <p:spPr>
            <a:xfrm>
              <a:off x="8968966" y="31574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1" name="椭圆 880">
              <a:extLst>
                <a:ext uri="{FF2B5EF4-FFF2-40B4-BE49-F238E27FC236}">
                  <a16:creationId xmlns:a16="http://schemas.microsoft.com/office/drawing/2014/main" id="{94F67E34-7B9F-354A-B304-B19F5EE3BC67}"/>
                </a:ext>
              </a:extLst>
            </p:cNvPr>
            <p:cNvSpPr/>
            <p:nvPr/>
          </p:nvSpPr>
          <p:spPr>
            <a:xfrm>
              <a:off x="9085366" y="31574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2" name="椭圆 881">
              <a:extLst>
                <a:ext uri="{FF2B5EF4-FFF2-40B4-BE49-F238E27FC236}">
                  <a16:creationId xmlns:a16="http://schemas.microsoft.com/office/drawing/2014/main" id="{CCD17473-FDD2-B746-AF21-FD9DE9104845}"/>
                </a:ext>
              </a:extLst>
            </p:cNvPr>
            <p:cNvSpPr/>
            <p:nvPr/>
          </p:nvSpPr>
          <p:spPr>
            <a:xfrm>
              <a:off x="8968966" y="32740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3" name="椭圆 882">
              <a:extLst>
                <a:ext uri="{FF2B5EF4-FFF2-40B4-BE49-F238E27FC236}">
                  <a16:creationId xmlns:a16="http://schemas.microsoft.com/office/drawing/2014/main" id="{C3FFB690-9A73-4A40-910E-434972168220}"/>
                </a:ext>
              </a:extLst>
            </p:cNvPr>
            <p:cNvSpPr/>
            <p:nvPr/>
          </p:nvSpPr>
          <p:spPr>
            <a:xfrm>
              <a:off x="9085366" y="327402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4" name="椭圆 883">
              <a:extLst>
                <a:ext uri="{FF2B5EF4-FFF2-40B4-BE49-F238E27FC236}">
                  <a16:creationId xmlns:a16="http://schemas.microsoft.com/office/drawing/2014/main" id="{C5DA6C9E-ABB5-EC4D-AB30-D6C4B234F524}"/>
                </a:ext>
              </a:extLst>
            </p:cNvPr>
            <p:cNvSpPr/>
            <p:nvPr/>
          </p:nvSpPr>
          <p:spPr>
            <a:xfrm>
              <a:off x="8043145" y="5280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5" name="椭圆 884">
              <a:extLst>
                <a:ext uri="{FF2B5EF4-FFF2-40B4-BE49-F238E27FC236}">
                  <a16:creationId xmlns:a16="http://schemas.microsoft.com/office/drawing/2014/main" id="{AE4485E7-3D2F-334C-A8D8-671C5A147F40}"/>
                </a:ext>
              </a:extLst>
            </p:cNvPr>
            <p:cNvSpPr/>
            <p:nvPr/>
          </p:nvSpPr>
          <p:spPr>
            <a:xfrm>
              <a:off x="8159545" y="5280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6" name="椭圆 885">
              <a:extLst>
                <a:ext uri="{FF2B5EF4-FFF2-40B4-BE49-F238E27FC236}">
                  <a16:creationId xmlns:a16="http://schemas.microsoft.com/office/drawing/2014/main" id="{6487CECB-BB2C-EF44-9549-866F1DB4AC36}"/>
                </a:ext>
              </a:extLst>
            </p:cNvPr>
            <p:cNvSpPr/>
            <p:nvPr/>
          </p:nvSpPr>
          <p:spPr>
            <a:xfrm>
              <a:off x="8275945" y="5280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7" name="椭圆 886">
              <a:extLst>
                <a:ext uri="{FF2B5EF4-FFF2-40B4-BE49-F238E27FC236}">
                  <a16:creationId xmlns:a16="http://schemas.microsoft.com/office/drawing/2014/main" id="{4BA7E0DB-EA48-E447-A4A2-F37E32E64D10}"/>
                </a:ext>
              </a:extLst>
            </p:cNvPr>
            <p:cNvSpPr/>
            <p:nvPr/>
          </p:nvSpPr>
          <p:spPr>
            <a:xfrm>
              <a:off x="8392345" y="528038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8" name="椭圆 887">
              <a:extLst>
                <a:ext uri="{FF2B5EF4-FFF2-40B4-BE49-F238E27FC236}">
                  <a16:creationId xmlns:a16="http://schemas.microsoft.com/office/drawing/2014/main" id="{C9B37E28-F4A1-A044-B61D-F52D31849A29}"/>
                </a:ext>
              </a:extLst>
            </p:cNvPr>
            <p:cNvSpPr/>
            <p:nvPr/>
          </p:nvSpPr>
          <p:spPr>
            <a:xfrm>
              <a:off x="7926745" y="5397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9" name="椭圆 888">
              <a:extLst>
                <a:ext uri="{FF2B5EF4-FFF2-40B4-BE49-F238E27FC236}">
                  <a16:creationId xmlns:a16="http://schemas.microsoft.com/office/drawing/2014/main" id="{DF07E7FC-0A84-C64B-916A-EB331A381098}"/>
                </a:ext>
              </a:extLst>
            </p:cNvPr>
            <p:cNvSpPr/>
            <p:nvPr/>
          </p:nvSpPr>
          <p:spPr>
            <a:xfrm>
              <a:off x="8043145" y="5397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0" name="椭圆 889">
              <a:extLst>
                <a:ext uri="{FF2B5EF4-FFF2-40B4-BE49-F238E27FC236}">
                  <a16:creationId xmlns:a16="http://schemas.microsoft.com/office/drawing/2014/main" id="{ED09B5E3-658E-CF4A-BFD4-0636EA34770B}"/>
                </a:ext>
              </a:extLst>
            </p:cNvPr>
            <p:cNvSpPr/>
            <p:nvPr/>
          </p:nvSpPr>
          <p:spPr>
            <a:xfrm>
              <a:off x="8159545" y="5398767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1" name="椭圆 890">
              <a:extLst>
                <a:ext uri="{FF2B5EF4-FFF2-40B4-BE49-F238E27FC236}">
                  <a16:creationId xmlns:a16="http://schemas.microsoft.com/office/drawing/2014/main" id="{67062210-0DAE-3A4A-98AF-8BDB95310F9E}"/>
                </a:ext>
              </a:extLst>
            </p:cNvPr>
            <p:cNvSpPr/>
            <p:nvPr/>
          </p:nvSpPr>
          <p:spPr>
            <a:xfrm>
              <a:off x="8275945" y="5397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2" name="椭圆 891">
              <a:extLst>
                <a:ext uri="{FF2B5EF4-FFF2-40B4-BE49-F238E27FC236}">
                  <a16:creationId xmlns:a16="http://schemas.microsoft.com/office/drawing/2014/main" id="{2968DA49-D3A0-5448-8317-6641711ACDBF}"/>
                </a:ext>
              </a:extLst>
            </p:cNvPr>
            <p:cNvSpPr/>
            <p:nvPr/>
          </p:nvSpPr>
          <p:spPr>
            <a:xfrm>
              <a:off x="8392345" y="539700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3" name="椭圆 892">
              <a:extLst>
                <a:ext uri="{FF2B5EF4-FFF2-40B4-BE49-F238E27FC236}">
                  <a16:creationId xmlns:a16="http://schemas.microsoft.com/office/drawing/2014/main" id="{7F8CF8D9-E7A8-974A-8DF0-3F0C7CECBEAE}"/>
                </a:ext>
              </a:extLst>
            </p:cNvPr>
            <p:cNvSpPr/>
            <p:nvPr/>
          </p:nvSpPr>
          <p:spPr>
            <a:xfrm>
              <a:off x="85087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4" name="椭圆 893">
              <a:extLst>
                <a:ext uri="{FF2B5EF4-FFF2-40B4-BE49-F238E27FC236}">
                  <a16:creationId xmlns:a16="http://schemas.microsoft.com/office/drawing/2014/main" id="{163D249E-20B1-B94E-A64F-71776BB4888B}"/>
                </a:ext>
              </a:extLst>
            </p:cNvPr>
            <p:cNvSpPr/>
            <p:nvPr/>
          </p:nvSpPr>
          <p:spPr>
            <a:xfrm>
              <a:off x="86251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5" name="椭圆 894">
              <a:extLst>
                <a:ext uri="{FF2B5EF4-FFF2-40B4-BE49-F238E27FC236}">
                  <a16:creationId xmlns:a16="http://schemas.microsoft.com/office/drawing/2014/main" id="{D304BD01-11D4-054C-85CE-E466AB8A33A0}"/>
                </a:ext>
              </a:extLst>
            </p:cNvPr>
            <p:cNvSpPr/>
            <p:nvPr/>
          </p:nvSpPr>
          <p:spPr>
            <a:xfrm>
              <a:off x="87415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6" name="椭圆 895">
              <a:extLst>
                <a:ext uri="{FF2B5EF4-FFF2-40B4-BE49-F238E27FC236}">
                  <a16:creationId xmlns:a16="http://schemas.microsoft.com/office/drawing/2014/main" id="{9802F4EA-6524-D84A-934F-1D007806BBA2}"/>
                </a:ext>
              </a:extLst>
            </p:cNvPr>
            <p:cNvSpPr/>
            <p:nvPr/>
          </p:nvSpPr>
          <p:spPr>
            <a:xfrm>
              <a:off x="88579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7" name="椭圆 896">
              <a:extLst>
                <a:ext uri="{FF2B5EF4-FFF2-40B4-BE49-F238E27FC236}">
                  <a16:creationId xmlns:a16="http://schemas.microsoft.com/office/drawing/2014/main" id="{CE5CBD9D-43EE-224F-9927-FF4DF9B7C239}"/>
                </a:ext>
              </a:extLst>
            </p:cNvPr>
            <p:cNvSpPr/>
            <p:nvPr/>
          </p:nvSpPr>
          <p:spPr>
            <a:xfrm>
              <a:off x="8508745" y="5278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8" name="椭圆 897">
              <a:extLst>
                <a:ext uri="{FF2B5EF4-FFF2-40B4-BE49-F238E27FC236}">
                  <a16:creationId xmlns:a16="http://schemas.microsoft.com/office/drawing/2014/main" id="{3C89F2B8-989E-CA4D-8341-E76E9D86EEBC}"/>
                </a:ext>
              </a:extLst>
            </p:cNvPr>
            <p:cNvSpPr/>
            <p:nvPr/>
          </p:nvSpPr>
          <p:spPr>
            <a:xfrm>
              <a:off x="8625145" y="5278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9" name="椭圆 898">
              <a:extLst>
                <a:ext uri="{FF2B5EF4-FFF2-40B4-BE49-F238E27FC236}">
                  <a16:creationId xmlns:a16="http://schemas.microsoft.com/office/drawing/2014/main" id="{099A7582-68AD-EB47-B1F4-6B1F9E349ACC}"/>
                </a:ext>
              </a:extLst>
            </p:cNvPr>
            <p:cNvSpPr/>
            <p:nvPr/>
          </p:nvSpPr>
          <p:spPr>
            <a:xfrm>
              <a:off x="8741545" y="528054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0" name="椭圆 899">
              <a:extLst>
                <a:ext uri="{FF2B5EF4-FFF2-40B4-BE49-F238E27FC236}">
                  <a16:creationId xmlns:a16="http://schemas.microsoft.com/office/drawing/2014/main" id="{A3DEDAF0-7973-AD4F-9F5A-18D9907AD3EB}"/>
                </a:ext>
              </a:extLst>
            </p:cNvPr>
            <p:cNvSpPr/>
            <p:nvPr/>
          </p:nvSpPr>
          <p:spPr>
            <a:xfrm>
              <a:off x="8857945" y="527878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1" name="椭圆 900">
              <a:extLst>
                <a:ext uri="{FF2B5EF4-FFF2-40B4-BE49-F238E27FC236}">
                  <a16:creationId xmlns:a16="http://schemas.microsoft.com/office/drawing/2014/main" id="{6296D5BE-31A2-E74B-8DDA-41D0E459DDA7}"/>
                </a:ext>
              </a:extLst>
            </p:cNvPr>
            <p:cNvSpPr/>
            <p:nvPr/>
          </p:nvSpPr>
          <p:spPr>
            <a:xfrm>
              <a:off x="9439945" y="52733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2" name="椭圆 901">
              <a:extLst>
                <a:ext uri="{FF2B5EF4-FFF2-40B4-BE49-F238E27FC236}">
                  <a16:creationId xmlns:a16="http://schemas.microsoft.com/office/drawing/2014/main" id="{521E1120-AC0C-A249-BC9A-78EEF86135AF}"/>
                </a:ext>
              </a:extLst>
            </p:cNvPr>
            <p:cNvSpPr/>
            <p:nvPr/>
          </p:nvSpPr>
          <p:spPr>
            <a:xfrm>
              <a:off x="9556345" y="52733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3" name="椭圆 902">
              <a:extLst>
                <a:ext uri="{FF2B5EF4-FFF2-40B4-BE49-F238E27FC236}">
                  <a16:creationId xmlns:a16="http://schemas.microsoft.com/office/drawing/2014/main" id="{34992EEA-AB9B-C64C-9A84-ACA616CA135A}"/>
                </a:ext>
              </a:extLst>
            </p:cNvPr>
            <p:cNvSpPr/>
            <p:nvPr/>
          </p:nvSpPr>
          <p:spPr>
            <a:xfrm>
              <a:off x="9672745" y="5273333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4" name="椭圆 903">
              <a:extLst>
                <a:ext uri="{FF2B5EF4-FFF2-40B4-BE49-F238E27FC236}">
                  <a16:creationId xmlns:a16="http://schemas.microsoft.com/office/drawing/2014/main" id="{25D17BA5-5EB4-4449-AC09-52FC6E851271}"/>
                </a:ext>
              </a:extLst>
            </p:cNvPr>
            <p:cNvSpPr/>
            <p:nvPr/>
          </p:nvSpPr>
          <p:spPr>
            <a:xfrm>
              <a:off x="9439945" y="53899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5" name="椭圆 904">
              <a:extLst>
                <a:ext uri="{FF2B5EF4-FFF2-40B4-BE49-F238E27FC236}">
                  <a16:creationId xmlns:a16="http://schemas.microsoft.com/office/drawing/2014/main" id="{8591877F-C63C-8043-B6C2-1990D58FFA94}"/>
                </a:ext>
              </a:extLst>
            </p:cNvPr>
            <p:cNvSpPr/>
            <p:nvPr/>
          </p:nvSpPr>
          <p:spPr>
            <a:xfrm>
              <a:off x="9556345" y="538995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6" name="椭圆 905">
              <a:extLst>
                <a:ext uri="{FF2B5EF4-FFF2-40B4-BE49-F238E27FC236}">
                  <a16:creationId xmlns:a16="http://schemas.microsoft.com/office/drawing/2014/main" id="{64867DD1-B60D-D24A-98D0-7229A332D763}"/>
                </a:ext>
              </a:extLst>
            </p:cNvPr>
            <p:cNvSpPr/>
            <p:nvPr/>
          </p:nvSpPr>
          <p:spPr>
            <a:xfrm>
              <a:off x="9207145" y="52768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7" name="椭圆 906">
              <a:extLst>
                <a:ext uri="{FF2B5EF4-FFF2-40B4-BE49-F238E27FC236}">
                  <a16:creationId xmlns:a16="http://schemas.microsoft.com/office/drawing/2014/main" id="{4D29B3AD-CA7D-D44A-8173-07E55496811E}"/>
                </a:ext>
              </a:extLst>
            </p:cNvPr>
            <p:cNvSpPr/>
            <p:nvPr/>
          </p:nvSpPr>
          <p:spPr>
            <a:xfrm>
              <a:off x="9323545" y="527685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8" name="椭圆 907">
              <a:extLst>
                <a:ext uri="{FF2B5EF4-FFF2-40B4-BE49-F238E27FC236}">
                  <a16:creationId xmlns:a16="http://schemas.microsoft.com/office/drawing/2014/main" id="{387E39ED-B3AF-1A46-8FEC-9A85FEBD74BD}"/>
                </a:ext>
              </a:extLst>
            </p:cNvPr>
            <p:cNvSpPr/>
            <p:nvPr/>
          </p:nvSpPr>
          <p:spPr>
            <a:xfrm>
              <a:off x="92071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9" name="椭圆 908">
              <a:extLst>
                <a:ext uri="{FF2B5EF4-FFF2-40B4-BE49-F238E27FC236}">
                  <a16:creationId xmlns:a16="http://schemas.microsoft.com/office/drawing/2014/main" id="{C85D3289-4881-2649-BC07-098DE3BDA99F}"/>
                </a:ext>
              </a:extLst>
            </p:cNvPr>
            <p:cNvSpPr/>
            <p:nvPr/>
          </p:nvSpPr>
          <p:spPr>
            <a:xfrm>
              <a:off x="9323545" y="539347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0" name="椭圆 909">
              <a:extLst>
                <a:ext uri="{FF2B5EF4-FFF2-40B4-BE49-F238E27FC236}">
                  <a16:creationId xmlns:a16="http://schemas.microsoft.com/office/drawing/2014/main" id="{D6FF3722-637C-E046-8E2D-790531A66C73}"/>
                </a:ext>
              </a:extLst>
            </p:cNvPr>
            <p:cNvSpPr/>
            <p:nvPr/>
          </p:nvSpPr>
          <p:spPr>
            <a:xfrm>
              <a:off x="8974345" y="52792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1" name="椭圆 910">
              <a:extLst>
                <a:ext uri="{FF2B5EF4-FFF2-40B4-BE49-F238E27FC236}">
                  <a16:creationId xmlns:a16="http://schemas.microsoft.com/office/drawing/2014/main" id="{A6B7F2E5-E4AD-9E4F-BC90-BB577FCBF6DB}"/>
                </a:ext>
              </a:extLst>
            </p:cNvPr>
            <p:cNvSpPr/>
            <p:nvPr/>
          </p:nvSpPr>
          <p:spPr>
            <a:xfrm>
              <a:off x="9090745" y="527927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2" name="椭圆 911">
              <a:extLst>
                <a:ext uri="{FF2B5EF4-FFF2-40B4-BE49-F238E27FC236}">
                  <a16:creationId xmlns:a16="http://schemas.microsoft.com/office/drawing/2014/main" id="{91803CAD-DDAE-C542-8458-F1C8D2BC1232}"/>
                </a:ext>
              </a:extLst>
            </p:cNvPr>
            <p:cNvSpPr/>
            <p:nvPr/>
          </p:nvSpPr>
          <p:spPr>
            <a:xfrm>
              <a:off x="8974345" y="53958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3" name="椭圆 912">
              <a:extLst>
                <a:ext uri="{FF2B5EF4-FFF2-40B4-BE49-F238E27FC236}">
                  <a16:creationId xmlns:a16="http://schemas.microsoft.com/office/drawing/2014/main" id="{8562ACA7-A8A1-DD4A-99F0-B87C87D69D6B}"/>
                </a:ext>
              </a:extLst>
            </p:cNvPr>
            <p:cNvSpPr/>
            <p:nvPr/>
          </p:nvSpPr>
          <p:spPr>
            <a:xfrm>
              <a:off x="9090745" y="53958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4" name="椭圆 913">
              <a:extLst>
                <a:ext uri="{FF2B5EF4-FFF2-40B4-BE49-F238E27FC236}">
                  <a16:creationId xmlns:a16="http://schemas.microsoft.com/office/drawing/2014/main" id="{A3598891-B178-7F4E-9840-1A62027DD728}"/>
                </a:ext>
              </a:extLst>
            </p:cNvPr>
            <p:cNvSpPr/>
            <p:nvPr/>
          </p:nvSpPr>
          <p:spPr>
            <a:xfrm>
              <a:off x="7926745" y="55210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5" name="椭圆 914">
              <a:extLst>
                <a:ext uri="{FF2B5EF4-FFF2-40B4-BE49-F238E27FC236}">
                  <a16:creationId xmlns:a16="http://schemas.microsoft.com/office/drawing/2014/main" id="{3DB8E54F-38E7-F745-AA13-74BB80CDFC66}"/>
                </a:ext>
              </a:extLst>
            </p:cNvPr>
            <p:cNvSpPr/>
            <p:nvPr/>
          </p:nvSpPr>
          <p:spPr>
            <a:xfrm>
              <a:off x="8043145" y="55210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6" name="椭圆 915">
              <a:extLst>
                <a:ext uri="{FF2B5EF4-FFF2-40B4-BE49-F238E27FC236}">
                  <a16:creationId xmlns:a16="http://schemas.microsoft.com/office/drawing/2014/main" id="{4C55CAF2-5EB3-2F49-A6EC-5765FAF0DAB2}"/>
                </a:ext>
              </a:extLst>
            </p:cNvPr>
            <p:cNvSpPr/>
            <p:nvPr/>
          </p:nvSpPr>
          <p:spPr>
            <a:xfrm>
              <a:off x="8159545" y="55210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7" name="椭圆 916">
              <a:extLst>
                <a:ext uri="{FF2B5EF4-FFF2-40B4-BE49-F238E27FC236}">
                  <a16:creationId xmlns:a16="http://schemas.microsoft.com/office/drawing/2014/main" id="{2F820ACA-E021-0349-A4AA-BB9608BC3677}"/>
                </a:ext>
              </a:extLst>
            </p:cNvPr>
            <p:cNvSpPr/>
            <p:nvPr/>
          </p:nvSpPr>
          <p:spPr>
            <a:xfrm>
              <a:off x="8275945" y="55210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8" name="椭圆 917">
              <a:extLst>
                <a:ext uri="{FF2B5EF4-FFF2-40B4-BE49-F238E27FC236}">
                  <a16:creationId xmlns:a16="http://schemas.microsoft.com/office/drawing/2014/main" id="{8E7F5C08-B2D1-3E4A-8430-1064229050A0}"/>
                </a:ext>
              </a:extLst>
            </p:cNvPr>
            <p:cNvSpPr/>
            <p:nvPr/>
          </p:nvSpPr>
          <p:spPr>
            <a:xfrm>
              <a:off x="8392345" y="552101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9" name="椭圆 918">
              <a:extLst>
                <a:ext uri="{FF2B5EF4-FFF2-40B4-BE49-F238E27FC236}">
                  <a16:creationId xmlns:a16="http://schemas.microsoft.com/office/drawing/2014/main" id="{BB5C8C87-85EB-3E46-A836-36BAD826AB91}"/>
                </a:ext>
              </a:extLst>
            </p:cNvPr>
            <p:cNvSpPr/>
            <p:nvPr/>
          </p:nvSpPr>
          <p:spPr>
            <a:xfrm>
              <a:off x="7926745" y="56376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0" name="椭圆 919">
              <a:extLst>
                <a:ext uri="{FF2B5EF4-FFF2-40B4-BE49-F238E27FC236}">
                  <a16:creationId xmlns:a16="http://schemas.microsoft.com/office/drawing/2014/main" id="{9C4B8A7C-1CF1-B040-9CF2-5E9DF41CD1F7}"/>
                </a:ext>
              </a:extLst>
            </p:cNvPr>
            <p:cNvSpPr/>
            <p:nvPr/>
          </p:nvSpPr>
          <p:spPr>
            <a:xfrm>
              <a:off x="8043145" y="56376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1" name="椭圆 920">
              <a:extLst>
                <a:ext uri="{FF2B5EF4-FFF2-40B4-BE49-F238E27FC236}">
                  <a16:creationId xmlns:a16="http://schemas.microsoft.com/office/drawing/2014/main" id="{BC26DB1C-54EC-3746-A0E1-D31A54CA4746}"/>
                </a:ext>
              </a:extLst>
            </p:cNvPr>
            <p:cNvSpPr/>
            <p:nvPr/>
          </p:nvSpPr>
          <p:spPr>
            <a:xfrm>
              <a:off x="8159545" y="5639398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2" name="椭圆 921">
              <a:extLst>
                <a:ext uri="{FF2B5EF4-FFF2-40B4-BE49-F238E27FC236}">
                  <a16:creationId xmlns:a16="http://schemas.microsoft.com/office/drawing/2014/main" id="{FD61D7BC-BFB1-7144-9126-A769FBE19B25}"/>
                </a:ext>
              </a:extLst>
            </p:cNvPr>
            <p:cNvSpPr/>
            <p:nvPr/>
          </p:nvSpPr>
          <p:spPr>
            <a:xfrm>
              <a:off x="8275945" y="56376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3" name="椭圆 922">
              <a:extLst>
                <a:ext uri="{FF2B5EF4-FFF2-40B4-BE49-F238E27FC236}">
                  <a16:creationId xmlns:a16="http://schemas.microsoft.com/office/drawing/2014/main" id="{304D5591-C733-A24F-9A9D-852D386A152C}"/>
                </a:ext>
              </a:extLst>
            </p:cNvPr>
            <p:cNvSpPr/>
            <p:nvPr/>
          </p:nvSpPr>
          <p:spPr>
            <a:xfrm>
              <a:off x="8392345" y="563763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4" name="椭圆 923">
              <a:extLst>
                <a:ext uri="{FF2B5EF4-FFF2-40B4-BE49-F238E27FC236}">
                  <a16:creationId xmlns:a16="http://schemas.microsoft.com/office/drawing/2014/main" id="{7E336D6D-8459-8D43-8905-A88A3D8B07C8}"/>
                </a:ext>
              </a:extLst>
            </p:cNvPr>
            <p:cNvSpPr/>
            <p:nvPr/>
          </p:nvSpPr>
          <p:spPr>
            <a:xfrm>
              <a:off x="7810345" y="55174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5" name="椭圆 924">
              <a:extLst>
                <a:ext uri="{FF2B5EF4-FFF2-40B4-BE49-F238E27FC236}">
                  <a16:creationId xmlns:a16="http://schemas.microsoft.com/office/drawing/2014/main" id="{F9A6BFAF-7739-224C-9B1F-5414F1B45ED2}"/>
                </a:ext>
              </a:extLst>
            </p:cNvPr>
            <p:cNvSpPr/>
            <p:nvPr/>
          </p:nvSpPr>
          <p:spPr>
            <a:xfrm>
              <a:off x="7577545" y="563587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6" name="椭圆 925">
              <a:extLst>
                <a:ext uri="{FF2B5EF4-FFF2-40B4-BE49-F238E27FC236}">
                  <a16:creationId xmlns:a16="http://schemas.microsoft.com/office/drawing/2014/main" id="{91B982CD-5E35-2C44-AB25-6E03CDD09E46}"/>
                </a:ext>
              </a:extLst>
            </p:cNvPr>
            <p:cNvSpPr/>
            <p:nvPr/>
          </p:nvSpPr>
          <p:spPr>
            <a:xfrm>
              <a:off x="76939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7" name="椭圆 926">
              <a:extLst>
                <a:ext uri="{FF2B5EF4-FFF2-40B4-BE49-F238E27FC236}">
                  <a16:creationId xmlns:a16="http://schemas.microsoft.com/office/drawing/2014/main" id="{E77E755D-4DA3-A243-B789-5E20D8495BCA}"/>
                </a:ext>
              </a:extLst>
            </p:cNvPr>
            <p:cNvSpPr/>
            <p:nvPr/>
          </p:nvSpPr>
          <p:spPr>
            <a:xfrm>
              <a:off x="78103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8" name="椭圆 927">
              <a:extLst>
                <a:ext uri="{FF2B5EF4-FFF2-40B4-BE49-F238E27FC236}">
                  <a16:creationId xmlns:a16="http://schemas.microsoft.com/office/drawing/2014/main" id="{4B67D106-5EB5-8145-9116-C54A843BFAA2}"/>
                </a:ext>
              </a:extLst>
            </p:cNvPr>
            <p:cNvSpPr/>
            <p:nvPr/>
          </p:nvSpPr>
          <p:spPr>
            <a:xfrm>
              <a:off x="85087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9" name="椭圆 928">
              <a:extLst>
                <a:ext uri="{FF2B5EF4-FFF2-40B4-BE49-F238E27FC236}">
                  <a16:creationId xmlns:a16="http://schemas.microsoft.com/office/drawing/2014/main" id="{9CB6322A-0B9C-3D49-AF3D-5D214BB1FA0C}"/>
                </a:ext>
              </a:extLst>
            </p:cNvPr>
            <p:cNvSpPr/>
            <p:nvPr/>
          </p:nvSpPr>
          <p:spPr>
            <a:xfrm>
              <a:off x="86251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0" name="椭圆 929">
              <a:extLst>
                <a:ext uri="{FF2B5EF4-FFF2-40B4-BE49-F238E27FC236}">
                  <a16:creationId xmlns:a16="http://schemas.microsoft.com/office/drawing/2014/main" id="{018F125E-1641-FF41-A1F9-078F2F559EFC}"/>
                </a:ext>
              </a:extLst>
            </p:cNvPr>
            <p:cNvSpPr/>
            <p:nvPr/>
          </p:nvSpPr>
          <p:spPr>
            <a:xfrm>
              <a:off x="87415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1" name="椭圆 930">
              <a:extLst>
                <a:ext uri="{FF2B5EF4-FFF2-40B4-BE49-F238E27FC236}">
                  <a16:creationId xmlns:a16="http://schemas.microsoft.com/office/drawing/2014/main" id="{C36585C2-DA63-534F-8435-606658B7AD81}"/>
                </a:ext>
              </a:extLst>
            </p:cNvPr>
            <p:cNvSpPr/>
            <p:nvPr/>
          </p:nvSpPr>
          <p:spPr>
            <a:xfrm>
              <a:off x="8857945" y="5634109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2" name="椭圆 931">
              <a:extLst>
                <a:ext uri="{FF2B5EF4-FFF2-40B4-BE49-F238E27FC236}">
                  <a16:creationId xmlns:a16="http://schemas.microsoft.com/office/drawing/2014/main" id="{0B3C7302-D9FC-9440-BF22-65CF93445D05}"/>
                </a:ext>
              </a:extLst>
            </p:cNvPr>
            <p:cNvSpPr/>
            <p:nvPr/>
          </p:nvSpPr>
          <p:spPr>
            <a:xfrm>
              <a:off x="8508745" y="55194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3" name="椭圆 932">
              <a:extLst>
                <a:ext uri="{FF2B5EF4-FFF2-40B4-BE49-F238E27FC236}">
                  <a16:creationId xmlns:a16="http://schemas.microsoft.com/office/drawing/2014/main" id="{AA34A1FF-F1CE-FA43-BE68-4EA826C9CA02}"/>
                </a:ext>
              </a:extLst>
            </p:cNvPr>
            <p:cNvSpPr/>
            <p:nvPr/>
          </p:nvSpPr>
          <p:spPr>
            <a:xfrm>
              <a:off x="8625145" y="55194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4" name="椭圆 933">
              <a:extLst>
                <a:ext uri="{FF2B5EF4-FFF2-40B4-BE49-F238E27FC236}">
                  <a16:creationId xmlns:a16="http://schemas.microsoft.com/office/drawing/2014/main" id="{137B37FC-18AE-A140-8F52-FB6829607ECD}"/>
                </a:ext>
              </a:extLst>
            </p:cNvPr>
            <p:cNvSpPr/>
            <p:nvPr/>
          </p:nvSpPr>
          <p:spPr>
            <a:xfrm>
              <a:off x="8741545" y="552117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5" name="椭圆 934">
              <a:extLst>
                <a:ext uri="{FF2B5EF4-FFF2-40B4-BE49-F238E27FC236}">
                  <a16:creationId xmlns:a16="http://schemas.microsoft.com/office/drawing/2014/main" id="{392B1560-7572-6147-9CA6-1E3BFADFD576}"/>
                </a:ext>
              </a:extLst>
            </p:cNvPr>
            <p:cNvSpPr/>
            <p:nvPr/>
          </p:nvSpPr>
          <p:spPr>
            <a:xfrm>
              <a:off x="8857945" y="551941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6" name="椭圆 935">
              <a:extLst>
                <a:ext uri="{FF2B5EF4-FFF2-40B4-BE49-F238E27FC236}">
                  <a16:creationId xmlns:a16="http://schemas.microsoft.com/office/drawing/2014/main" id="{9C1C3EC7-F113-8047-9E97-1BB74EA3B1E1}"/>
                </a:ext>
              </a:extLst>
            </p:cNvPr>
            <p:cNvSpPr/>
            <p:nvPr/>
          </p:nvSpPr>
          <p:spPr>
            <a:xfrm>
              <a:off x="9439945" y="551396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7" name="椭圆 936">
              <a:extLst>
                <a:ext uri="{FF2B5EF4-FFF2-40B4-BE49-F238E27FC236}">
                  <a16:creationId xmlns:a16="http://schemas.microsoft.com/office/drawing/2014/main" id="{E5DEE4AA-4C2D-7548-A3DD-C05980B4138B}"/>
                </a:ext>
              </a:extLst>
            </p:cNvPr>
            <p:cNvSpPr/>
            <p:nvPr/>
          </p:nvSpPr>
          <p:spPr>
            <a:xfrm>
              <a:off x="9207145" y="55174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8" name="椭圆 937">
              <a:extLst>
                <a:ext uri="{FF2B5EF4-FFF2-40B4-BE49-F238E27FC236}">
                  <a16:creationId xmlns:a16="http://schemas.microsoft.com/office/drawing/2014/main" id="{5FB91E94-E5B7-8A49-BE83-1EC2790B143C}"/>
                </a:ext>
              </a:extLst>
            </p:cNvPr>
            <p:cNvSpPr/>
            <p:nvPr/>
          </p:nvSpPr>
          <p:spPr>
            <a:xfrm>
              <a:off x="9323545" y="5517490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9" name="椭圆 938">
              <a:extLst>
                <a:ext uri="{FF2B5EF4-FFF2-40B4-BE49-F238E27FC236}">
                  <a16:creationId xmlns:a16="http://schemas.microsoft.com/office/drawing/2014/main" id="{BB30AE11-1986-6E4F-A190-84CE3F256BF1}"/>
                </a:ext>
              </a:extLst>
            </p:cNvPr>
            <p:cNvSpPr/>
            <p:nvPr/>
          </p:nvSpPr>
          <p:spPr>
            <a:xfrm>
              <a:off x="8974345" y="55199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0" name="椭圆 939">
              <a:extLst>
                <a:ext uri="{FF2B5EF4-FFF2-40B4-BE49-F238E27FC236}">
                  <a16:creationId xmlns:a16="http://schemas.microsoft.com/office/drawing/2014/main" id="{3947CE3D-1F7E-DE4F-ABDE-B0FDE3AD6744}"/>
                </a:ext>
              </a:extLst>
            </p:cNvPr>
            <p:cNvSpPr/>
            <p:nvPr/>
          </p:nvSpPr>
          <p:spPr>
            <a:xfrm>
              <a:off x="9090745" y="5519902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1" name="椭圆 940">
              <a:extLst>
                <a:ext uri="{FF2B5EF4-FFF2-40B4-BE49-F238E27FC236}">
                  <a16:creationId xmlns:a16="http://schemas.microsoft.com/office/drawing/2014/main" id="{A9F97703-FBB7-FC49-AB7D-0E74D43AD896}"/>
                </a:ext>
              </a:extLst>
            </p:cNvPr>
            <p:cNvSpPr/>
            <p:nvPr/>
          </p:nvSpPr>
          <p:spPr>
            <a:xfrm>
              <a:off x="8974345" y="56365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2" name="椭圆 941">
              <a:extLst>
                <a:ext uri="{FF2B5EF4-FFF2-40B4-BE49-F238E27FC236}">
                  <a16:creationId xmlns:a16="http://schemas.microsoft.com/office/drawing/2014/main" id="{5FB3B7D6-DFC9-384D-B983-43BBE445AF6E}"/>
                </a:ext>
              </a:extLst>
            </p:cNvPr>
            <p:cNvSpPr/>
            <p:nvPr/>
          </p:nvSpPr>
          <p:spPr>
            <a:xfrm>
              <a:off x="9090745" y="563652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F7608A4-E75E-634C-9057-372DC54D53D0}"/>
              </a:ext>
            </a:extLst>
          </p:cNvPr>
          <p:cNvSpPr txBox="1"/>
          <p:nvPr/>
        </p:nvSpPr>
        <p:spPr>
          <a:xfrm>
            <a:off x="1277952" y="1850145"/>
            <a:ext cx="9648796" cy="2708434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500" b="1" dirty="0">
                <a:ln>
                  <a:solidFill>
                    <a:schemeClr val="bg1">
                      <a:alpha val="40000"/>
                    </a:schemeClr>
                  </a:solidFill>
                </a:ln>
                <a:noFill/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endParaRPr kumimoji="1" lang="zh-CN" altLang="en-US" sz="16500" b="1" dirty="0">
              <a:ln>
                <a:solidFill>
                  <a:schemeClr val="bg1">
                    <a:alpha val="40000"/>
                  </a:schemeClr>
                </a:solidFill>
              </a:ln>
              <a:noFill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388955-A082-3E42-9D09-0B95C0EB5E88}"/>
              </a:ext>
            </a:extLst>
          </p:cNvPr>
          <p:cNvSpPr txBox="1"/>
          <p:nvPr/>
        </p:nvSpPr>
        <p:spPr>
          <a:xfrm>
            <a:off x="2826453" y="2419532"/>
            <a:ext cx="65517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b="1" dirty="0">
                <a:solidFill>
                  <a:schemeClr val="bg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 charset="-122"/>
              </a:rPr>
              <a:t>THANKS</a:t>
            </a:r>
            <a:endParaRPr kumimoji="1" lang="zh-CN" altLang="en-US" sz="9600" b="1" dirty="0">
              <a:solidFill>
                <a:schemeClr val="bg1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FED02D-3CDD-B042-8033-6A4E2044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79" y="5548937"/>
            <a:ext cx="2355742" cy="67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38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55851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补充：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 Async vs Goroutine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7262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B8C6ABC-9762-CC8F-6AF5-85B8F269DDDF}"/>
              </a:ext>
            </a:extLst>
          </p:cNvPr>
          <p:cNvSpPr txBox="1"/>
          <p:nvPr/>
        </p:nvSpPr>
        <p:spPr>
          <a:xfrm>
            <a:off x="700941" y="1184821"/>
            <a:ext cx="4312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Rust</a:t>
            </a:r>
            <a:r>
              <a:rPr kumimoji="1" lang="zh-CN" altLang="en-US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 异步与 </a:t>
            </a:r>
            <a:r>
              <a:rPr kumimoji="1" lang="en-US" altLang="zh-CN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Golang</a:t>
            </a:r>
            <a:r>
              <a:rPr kumimoji="1" lang="zh-CN" altLang="en-US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 有什么区别？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D96C90-6A87-1A7F-9E7C-0B836D485C59}"/>
              </a:ext>
            </a:extLst>
          </p:cNvPr>
          <p:cNvSpPr txBox="1"/>
          <p:nvPr/>
        </p:nvSpPr>
        <p:spPr>
          <a:xfrm>
            <a:off x="700940" y="1578131"/>
            <a:ext cx="10790119" cy="153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Goroutine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是有栈的，而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Rust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的是无栈的；</a:t>
            </a: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Goroutine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一定是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Send + Sync 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的，同样无法有效利用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thread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local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等；且没有精确感知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/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控制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thread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的可能性。</a:t>
            </a: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有栈：可抢占、容错性更好；但性能略差。</a:t>
            </a: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无栈：性能好；但不可抢占、遇到错误调用的同步 </a:t>
            </a:r>
            <a:r>
              <a:rPr kumimoji="1" lang="en-US" altLang="zh-CN" sz="1600" dirty="0" err="1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syscall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会卡住线程影响其他任务。</a:t>
            </a: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5B0A59-7B43-2A71-4F93-42302E9E1EF0}"/>
              </a:ext>
            </a:extLst>
          </p:cNvPr>
          <p:cNvSpPr txBox="1"/>
          <p:nvPr/>
        </p:nvSpPr>
        <p:spPr>
          <a:xfrm>
            <a:off x="700941" y="3307606"/>
            <a:ext cx="5787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我能把写 </a:t>
            </a:r>
            <a:r>
              <a:rPr kumimoji="1" lang="en-US" altLang="zh-CN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Goroutine</a:t>
            </a:r>
            <a:r>
              <a:rPr kumimoji="1" lang="zh-CN" altLang="en-US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 的习惯迁移到 </a:t>
            </a:r>
            <a:r>
              <a:rPr kumimoji="1" lang="en-US" altLang="zh-CN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Rust</a:t>
            </a:r>
            <a:r>
              <a:rPr kumimoji="1" lang="zh-CN" altLang="en-US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 中吗？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68E107-9622-D032-E690-C4602164EE5E}"/>
              </a:ext>
            </a:extLst>
          </p:cNvPr>
          <p:cNvSpPr txBox="1"/>
          <p:nvPr/>
        </p:nvSpPr>
        <p:spPr>
          <a:xfrm>
            <a:off x="700940" y="3759645"/>
            <a:ext cx="9786437" cy="116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基本上是可以的；但某些场景下有性能更好的写法（状态机是可组合的，而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Goroutine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并不可以）。</a:t>
            </a: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例子：</a:t>
            </a: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</p:txBody>
      </p:sp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E9FAE8CD-468A-BD43-DBEA-800DDFBC7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23" y="3634750"/>
            <a:ext cx="4318000" cy="3162300"/>
          </a:xfrm>
          <a:prstGeom prst="rect">
            <a:avLst/>
          </a:prstGeom>
        </p:spPr>
      </p:pic>
      <p:pic>
        <p:nvPicPr>
          <p:cNvPr id="14" name="图片 13" descr="屏幕上有字&#10;&#10;描述已自动生成">
            <a:extLst>
              <a:ext uri="{FF2B5EF4-FFF2-40B4-BE49-F238E27FC236}">
                <a16:creationId xmlns:a16="http://schemas.microsoft.com/office/drawing/2014/main" id="{1F2AE35E-A996-94D5-8D79-57A7A3EC6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400" y="3645840"/>
            <a:ext cx="6858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14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460735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补充：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Rust Poll</a:t>
            </a:r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 </a:t>
            </a:r>
            <a:r>
              <a:rPr kumimoji="1" lang="en-US" altLang="zh-CN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or Async?</a:t>
            </a:r>
            <a:endParaRPr kumimoji="1" lang="zh-CN" altLang="en-US" sz="2400" b="1" dirty="0">
              <a:solidFill>
                <a:srgbClr val="3568D4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icrosoft YaHe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7262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B8C6ABC-9762-CC8F-6AF5-85B8F269DDDF}"/>
              </a:ext>
            </a:extLst>
          </p:cNvPr>
          <p:cNvSpPr txBox="1"/>
          <p:nvPr/>
        </p:nvSpPr>
        <p:spPr>
          <a:xfrm>
            <a:off x="700941" y="1184821"/>
            <a:ext cx="6261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poll_xxx</a:t>
            </a:r>
            <a:r>
              <a:rPr kumimoji="1" lang="zh-CN" altLang="en-US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？手动实现 </a:t>
            </a:r>
            <a:r>
              <a:rPr kumimoji="1" lang="en-US" altLang="zh-CN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Future</a:t>
            </a:r>
            <a:r>
              <a:rPr kumimoji="1" lang="zh-CN" altLang="en-US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？</a:t>
            </a:r>
            <a:r>
              <a:rPr kumimoji="1" lang="en-US" altLang="zh-CN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async</a:t>
            </a:r>
            <a:r>
              <a:rPr kumimoji="1" lang="zh-CN" altLang="en-US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 </a:t>
            </a:r>
            <a:r>
              <a:rPr kumimoji="1" lang="en-US" altLang="zh-CN" sz="2000" b="1" dirty="0" err="1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fn</a:t>
            </a:r>
            <a:r>
              <a:rPr kumimoji="1" lang="zh-CN" altLang="en-US" sz="2000" b="1" dirty="0">
                <a:solidFill>
                  <a:srgbClr val="5B5B5B"/>
                </a:solidFill>
                <a:latin typeface="FZLanTingHei-DB-GBK" panose="02000000000000000000" pitchFamily="2" charset="-122"/>
                <a:ea typeface="FZLanTingHei-DB-GBK" panose="02000000000000000000" pitchFamily="2" charset="-122"/>
                <a:cs typeface="Microsoft YaHei"/>
              </a:rPr>
              <a:t>？有点晕！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D96C90-6A87-1A7F-9E7C-0B836D485C59}"/>
              </a:ext>
            </a:extLst>
          </p:cNvPr>
          <p:cNvSpPr txBox="1"/>
          <p:nvPr/>
        </p:nvSpPr>
        <p:spPr>
          <a:xfrm>
            <a:off x="700940" y="1578131"/>
            <a:ext cx="10790119" cy="264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来捋一捋 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  <a:sym typeface="Wingdings" pitchFamily="2" charset="2"/>
              </a:rPr>
              <a:t> 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这个问题的重点在于 </a:t>
            </a:r>
            <a:r>
              <a:rPr kumimoji="1" lang="zh-CN" altLang="en-US" sz="1600" b="1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谁存储状态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。</a:t>
            </a: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组件内部存储状态，则组件直接提供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poll 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接口（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poll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接口表达能力更强，可以零成本地通过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</a:t>
            </a:r>
            <a:r>
              <a:rPr kumimoji="1" lang="en-US" altLang="zh-CN" sz="1600" dirty="0" err="1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poll_fn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转为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Future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）</a:t>
            </a: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外部存储状态，则返回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Future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状态机，调用方负责存储，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Future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提供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poll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接口（手动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/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自动实现均可）</a:t>
            </a: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内部存储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or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外部存储？简单来说，状态可共享则可内部存储。</a:t>
            </a: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例如所有 </a:t>
            </a:r>
            <a:r>
              <a:rPr kumimoji="1" lang="en-US" altLang="zh-CN" sz="1600" dirty="0" err="1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poll_read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/</a:t>
            </a:r>
            <a:r>
              <a:rPr kumimoji="1" lang="en-US" altLang="zh-CN" sz="1600" dirty="0" err="1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poll_write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 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调用均等待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io read/write ready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，则可暴露为 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poll-like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CN" sz="1600" dirty="0" err="1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client.get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(</a:t>
            </a:r>
            <a:r>
              <a:rPr kumimoji="1" lang="en-US" altLang="zh-CN" sz="1600" dirty="0" err="1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url</a:t>
            </a:r>
            <a:r>
              <a:rPr kumimoji="1" lang="en-US" altLang="zh-CN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) </a:t>
            </a:r>
            <a:r>
              <a:rPr kumimoji="1" lang="zh-CN" altLang="en-US" sz="1600" dirty="0">
                <a:solidFill>
                  <a:schemeClr val="tx1">
                    <a:alpha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Microsoft YaHei" charset="-122"/>
              </a:rPr>
              <a:t>不同的调用对应不同的状态（比如连接不共享），则只能将状态机丢出去外部存储</a:t>
            </a:r>
            <a:endParaRPr kumimoji="1" lang="en-US" altLang="zh-CN" sz="1600" dirty="0">
              <a:solidFill>
                <a:schemeClr val="tx1">
                  <a:alpha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Microsoft YaHei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7CB44F0-2DDB-8A07-428E-4E7CF04DCA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399484"/>
              </p:ext>
            </p:extLst>
          </p:nvPr>
        </p:nvGraphicFramePr>
        <p:xfrm>
          <a:off x="166078" y="4435322"/>
          <a:ext cx="7887676" cy="2078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圆角矩形 2">
            <a:extLst>
              <a:ext uri="{FF2B5EF4-FFF2-40B4-BE49-F238E27FC236}">
                <a16:creationId xmlns:a16="http://schemas.microsoft.com/office/drawing/2014/main" id="{3E41D264-6FBC-0F9E-167F-F0A44CDCD990}"/>
              </a:ext>
            </a:extLst>
          </p:cNvPr>
          <p:cNvSpPr/>
          <p:nvPr/>
        </p:nvSpPr>
        <p:spPr>
          <a:xfrm>
            <a:off x="7992210" y="5134707"/>
            <a:ext cx="1283677" cy="5275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poll_xxx</a:t>
            </a:r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FA41E2A6-A9A7-0C5E-A2D2-63F328F8D05D}"/>
              </a:ext>
            </a:extLst>
          </p:cNvPr>
          <p:cNvSpPr/>
          <p:nvPr/>
        </p:nvSpPr>
        <p:spPr>
          <a:xfrm>
            <a:off x="10673376" y="5156831"/>
            <a:ext cx="1283677" cy="5275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Future</a:t>
            </a:r>
            <a:endParaRPr kumimoji="1" lang="zh-CN" altLang="en-US" dirty="0"/>
          </a:p>
        </p:txBody>
      </p: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2532613B-EDE0-6BB0-3BA9-77030F628CA1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16200000" flipH="1">
            <a:off x="9963570" y="3805186"/>
            <a:ext cx="22124" cy="2681166"/>
          </a:xfrm>
          <a:prstGeom prst="curvedConnector3">
            <a:avLst>
              <a:gd name="adj1" fmla="val -214601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A14E304-09CA-1F41-FEAA-C75ECD0FEB1A}"/>
              </a:ext>
            </a:extLst>
          </p:cNvPr>
          <p:cNvSpPr txBox="1"/>
          <p:nvPr/>
        </p:nvSpPr>
        <p:spPr>
          <a:xfrm>
            <a:off x="9553683" y="459866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poll_fn</a:t>
            </a:r>
            <a:endParaRPr kumimoji="1" lang="zh-CN" altLang="en-US" dirty="0"/>
          </a:p>
        </p:txBody>
      </p:sp>
      <p:cxnSp>
        <p:nvCxnSpPr>
          <p:cNvPr id="22" name="曲线连接符 21">
            <a:extLst>
              <a:ext uri="{FF2B5EF4-FFF2-40B4-BE49-F238E27FC236}">
                <a16:creationId xmlns:a16="http://schemas.microsoft.com/office/drawing/2014/main" id="{DDDADC38-0BDF-AC2C-7459-509099114CEA}"/>
              </a:ext>
            </a:extLst>
          </p:cNvPr>
          <p:cNvCxnSpPr>
            <a:cxnSpLocks/>
            <a:stCxn id="4" idx="2"/>
            <a:endCxn id="3" idx="2"/>
          </p:cNvCxnSpPr>
          <p:nvPr/>
        </p:nvCxnSpPr>
        <p:spPr>
          <a:xfrm rot="5400000" flipH="1">
            <a:off x="9963570" y="4332725"/>
            <a:ext cx="22124" cy="2681166"/>
          </a:xfrm>
          <a:prstGeom prst="curvedConnector3">
            <a:avLst>
              <a:gd name="adj1" fmla="val -190757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7DA4C72-2E6B-6E4A-F955-20ADFAD798A2}"/>
              </a:ext>
            </a:extLst>
          </p:cNvPr>
          <p:cNvSpPr txBox="1"/>
          <p:nvPr/>
        </p:nvSpPr>
        <p:spPr>
          <a:xfrm>
            <a:off x="8977563" y="5699366"/>
            <a:ext cx="199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ReusableBoxFuture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86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14414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异步基础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8EC2181-7813-50E6-471E-D4CB9373FB93}"/>
              </a:ext>
            </a:extLst>
          </p:cNvPr>
          <p:cNvSpPr txBox="1"/>
          <p:nvPr/>
        </p:nvSpPr>
        <p:spPr>
          <a:xfrm>
            <a:off x="3125389" y="1239000"/>
            <a:ext cx="491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失业了，去卖早点吧！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 小海早餐店开业了！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E1887D-F445-D5FE-592C-9AC28745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00" y="1765768"/>
            <a:ext cx="71374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0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14414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异步基础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64758E2-9EA3-F4D0-6237-F11CE36EB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319" y="1816072"/>
            <a:ext cx="4762500" cy="2971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0B4C57-17E1-7D59-AB51-C52374E4B8A8}"/>
              </a:ext>
            </a:extLst>
          </p:cNvPr>
          <p:cNvSpPr txBox="1"/>
          <p:nvPr/>
        </p:nvSpPr>
        <p:spPr>
          <a:xfrm>
            <a:off x="7025732" y="181607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反思一下：一个人处理不过来啊。。。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F8132A-1812-4701-E975-E13420BCB99C}"/>
              </a:ext>
            </a:extLst>
          </p:cNvPr>
          <p:cNvSpPr txBox="1"/>
          <p:nvPr/>
        </p:nvSpPr>
        <p:spPr>
          <a:xfrm>
            <a:off x="7210077" y="2539205"/>
            <a:ext cx="23551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炸油条操作时间：</a:t>
            </a:r>
            <a:r>
              <a:rPr kumimoji="1" lang="en-US" altLang="zh-CN" dirty="0"/>
              <a:t>10s</a:t>
            </a:r>
          </a:p>
          <a:p>
            <a:r>
              <a:rPr kumimoji="1" lang="zh-CN" altLang="en-US" dirty="0"/>
              <a:t>等待时间：</a:t>
            </a:r>
            <a:r>
              <a:rPr kumimoji="1" lang="en-US" altLang="zh-CN" dirty="0"/>
              <a:t>60s</a:t>
            </a:r>
          </a:p>
          <a:p>
            <a:r>
              <a:rPr kumimoji="1" lang="zh-CN" altLang="en-US" dirty="0"/>
              <a:t>总时长：</a:t>
            </a:r>
            <a:r>
              <a:rPr kumimoji="1" lang="en-US" altLang="zh-CN" dirty="0"/>
              <a:t>70s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熬粥操作时间：</a:t>
            </a:r>
            <a:r>
              <a:rPr kumimoji="1" lang="en-US" altLang="zh-CN" dirty="0"/>
              <a:t>20s</a:t>
            </a:r>
          </a:p>
          <a:p>
            <a:r>
              <a:rPr kumimoji="1" lang="zh-CN" altLang="en-US" dirty="0"/>
              <a:t>等待时间：</a:t>
            </a:r>
            <a:r>
              <a:rPr kumimoji="1" lang="en-US" altLang="zh-CN" dirty="0"/>
              <a:t>300s</a:t>
            </a:r>
          </a:p>
          <a:p>
            <a:r>
              <a:rPr kumimoji="1" lang="zh-CN" altLang="en-US" dirty="0"/>
              <a:t>总时长：</a:t>
            </a:r>
            <a:r>
              <a:rPr kumimoji="1" lang="en-US" altLang="zh-CN" dirty="0"/>
              <a:t>320s</a:t>
            </a:r>
          </a:p>
        </p:txBody>
      </p:sp>
    </p:spTree>
    <p:extLst>
      <p:ext uri="{BB962C8B-B14F-4D97-AF65-F5344CB8AC3E}">
        <p14:creationId xmlns:p14="http://schemas.microsoft.com/office/powerpoint/2010/main" val="174852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14414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异步基础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385542C-E31B-0558-B5FF-7D60301D5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701101"/>
            <a:ext cx="7772400" cy="31265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8416D2-C8C8-F35A-5A01-6901F25F1C47}"/>
              </a:ext>
            </a:extLst>
          </p:cNvPr>
          <p:cNvSpPr txBox="1"/>
          <p:nvPr/>
        </p:nvSpPr>
        <p:spPr>
          <a:xfrm>
            <a:off x="2923823" y="151421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招几个小弟吧！</a:t>
            </a:r>
          </a:p>
        </p:txBody>
      </p:sp>
    </p:spTree>
    <p:extLst>
      <p:ext uri="{BB962C8B-B14F-4D97-AF65-F5344CB8AC3E}">
        <p14:creationId xmlns:p14="http://schemas.microsoft.com/office/powerpoint/2010/main" val="420953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14414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异步基础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5BF1FA0-4A49-077B-21DC-2B29981F92A4}"/>
              </a:ext>
            </a:extLst>
          </p:cNvPr>
          <p:cNvSpPr txBox="1"/>
          <p:nvPr/>
        </p:nvSpPr>
        <p:spPr>
          <a:xfrm>
            <a:off x="6886836" y="1978118"/>
            <a:ext cx="3952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虽然客人增多收入增多了，但员工工资也是要出的。。。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416083-846E-C01B-C09E-C209C543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565" y="1684313"/>
            <a:ext cx="3952527" cy="31920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20BC59-4969-EBFA-AA2A-F833B7404632}"/>
              </a:ext>
            </a:extLst>
          </p:cNvPr>
          <p:cNvSpPr txBox="1"/>
          <p:nvPr/>
        </p:nvSpPr>
        <p:spPr>
          <a:xfrm>
            <a:off x="6028829" y="3398732"/>
            <a:ext cx="5846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遇到客人瞬间变多的情况，还要花一大笔紧急招聘费；</a:t>
            </a:r>
          </a:p>
          <a:p>
            <a:r>
              <a:rPr kumimoji="1" lang="zh-CN" altLang="en-US" dirty="0"/>
              <a:t>如果招不到，这个客人就要等着也会影响风评。。。</a:t>
            </a:r>
          </a:p>
        </p:txBody>
      </p:sp>
    </p:spTree>
    <p:extLst>
      <p:ext uri="{BB962C8B-B14F-4D97-AF65-F5344CB8AC3E}">
        <p14:creationId xmlns:p14="http://schemas.microsoft.com/office/powerpoint/2010/main" val="1997359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F4D04B9-4AF9-BC4E-BDDE-4DFF2D8E8465}"/>
              </a:ext>
            </a:extLst>
          </p:cNvPr>
          <p:cNvSpPr txBox="1"/>
          <p:nvPr/>
        </p:nvSpPr>
        <p:spPr>
          <a:xfrm>
            <a:off x="700941" y="383776"/>
            <a:ext cx="14414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2400" b="1" dirty="0">
                <a:solidFill>
                  <a:srgbClr val="3568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icrosoft YaHei"/>
              </a:rPr>
              <a:t>异步基础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CB5AED-9294-FD4C-B8BD-958A8B10F0C6}"/>
              </a:ext>
            </a:extLst>
          </p:cNvPr>
          <p:cNvSpPr/>
          <p:nvPr/>
        </p:nvSpPr>
        <p:spPr>
          <a:xfrm>
            <a:off x="411808" y="344608"/>
            <a:ext cx="144000" cy="540000"/>
          </a:xfrm>
          <a:prstGeom prst="rect">
            <a:avLst/>
          </a:prstGeom>
          <a:solidFill>
            <a:srgbClr val="46D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6FD9AC-6F1D-C748-9B9C-10F7A7297CC1}"/>
              </a:ext>
            </a:extLst>
          </p:cNvPr>
          <p:cNvGrpSpPr/>
          <p:nvPr/>
        </p:nvGrpSpPr>
        <p:grpSpPr>
          <a:xfrm>
            <a:off x="0" y="6368204"/>
            <a:ext cx="12245544" cy="585752"/>
            <a:chOff x="0" y="6370380"/>
            <a:chExt cx="12245544" cy="58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D5DDFAD-2FE5-904F-B624-A6710BB2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2" b="-333"/>
            <a:stretch/>
          </p:blipFill>
          <p:spPr>
            <a:xfrm>
              <a:off x="0" y="6370380"/>
              <a:ext cx="10740046" cy="487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FF49277-6952-B742-8A95-AE10CC5FA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6916" y="6499568"/>
              <a:ext cx="1588628" cy="456564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12D214F-C083-46FE-DA02-B80240273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962" y="2189250"/>
            <a:ext cx="8948195" cy="38436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18FAB6-0CB9-92A2-F433-496A45807A28}"/>
              </a:ext>
            </a:extLst>
          </p:cNvPr>
          <p:cNvSpPr txBox="1"/>
          <p:nvPr/>
        </p:nvSpPr>
        <p:spPr>
          <a:xfrm>
            <a:off x="3472405" y="148462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算了，还是自己来吧。。。</a:t>
            </a:r>
          </a:p>
        </p:txBody>
      </p:sp>
    </p:spTree>
    <p:extLst>
      <p:ext uri="{BB962C8B-B14F-4D97-AF65-F5344CB8AC3E}">
        <p14:creationId xmlns:p14="http://schemas.microsoft.com/office/powerpoint/2010/main" val="921019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5481</TotalTime>
  <Words>2134</Words>
  <Application>Microsoft Macintosh PowerPoint</Application>
  <PresentationFormat>宽屏</PresentationFormat>
  <Paragraphs>336</Paragraphs>
  <Slides>47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等线</vt:lpstr>
      <vt:lpstr>Microsoft YaHei</vt:lpstr>
      <vt:lpstr>FZLanTingHei-DB-GBK</vt:lpstr>
      <vt:lpstr>Lantinghei SC Extralight</vt:lpstr>
      <vt:lpstr>Lantinghei SC Heavy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黄雨婷</dc:creator>
  <cp:lastModifiedBy>茌海</cp:lastModifiedBy>
  <cp:revision>248</cp:revision>
  <dcterms:created xsi:type="dcterms:W3CDTF">2021-12-07T06:30:03Z</dcterms:created>
  <dcterms:modified xsi:type="dcterms:W3CDTF">2023-09-06T16:24:57Z</dcterms:modified>
</cp:coreProperties>
</file>